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0" r:id="rId4"/>
    <p:sldId id="274" r:id="rId5"/>
    <p:sldId id="261" r:id="rId6"/>
    <p:sldId id="273" r:id="rId7"/>
    <p:sldId id="271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2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13120FFF-B65A-4AE4-B2C8-ADBAC0207A94}" type="datetimeFigureOut">
              <a:rPr lang="de-CH" smtClean="0"/>
              <a:t>22.06.2022</a:t>
            </a:fld>
            <a:endParaRPr lang="de-CH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2432"/>
            <a:ext cx="8229600" cy="9144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6365"/>
            <a:ext cx="8229600" cy="4144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>
            <a:off x="4355976" y="6610350"/>
            <a:ext cx="1524000" cy="228600"/>
          </a:xfrm>
        </p:spPr>
        <p:txBody>
          <a:bodyPr/>
          <a:lstStyle/>
          <a:p>
            <a:fld id="{13120FFF-B65A-4AE4-B2C8-ADBAC0207A94}" type="datetimeFigureOut">
              <a:rPr lang="de-CH" smtClean="0"/>
              <a:t>22.06.2022</a:t>
            </a:fld>
            <a:endParaRPr lang="de-C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2170584" cy="247650"/>
          </a:xfrm>
        </p:spPr>
        <p:txBody>
          <a:bodyPr/>
          <a:lstStyle/>
          <a:p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13120FFF-B65A-4AE4-B2C8-ADBAC0207A94}" type="datetimeFigureOut">
              <a:rPr lang="de-CH" smtClean="0"/>
              <a:t>22.06.2022</a:t>
            </a:fld>
            <a:endParaRPr lang="de-CH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3120FFF-B65A-4AE4-B2C8-ADBAC0207A94}" type="datetimeFigureOut">
              <a:rPr lang="de-CH" smtClean="0"/>
              <a:t>22.06.2022</a:t>
            </a:fld>
            <a:endParaRPr lang="de-CH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3120FFF-B65A-4AE4-B2C8-ADBAC0207A94}" type="datetimeFigureOut">
              <a:rPr lang="de-CH" smtClean="0"/>
              <a:t>22.06.2022</a:t>
            </a:fld>
            <a:endParaRPr lang="de-CH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368152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08373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13120FFF-B65A-4AE4-B2C8-ADBAC0207A94}" type="datetimeFigureOut">
              <a:rPr lang="de-CH" smtClean="0"/>
              <a:t>22.06.2022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0A97DB77-F9C9-4F37-8A3A-D53EA2465795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tabLst>
          <a:tab pos="3587750" algn="l"/>
          <a:tab pos="5740400" algn="l"/>
        </a:tabLst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tabLst>
          <a:tab pos="3587750" algn="l"/>
          <a:tab pos="5740400" algn="l"/>
        </a:tabLst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tabLst>
          <a:tab pos="3587750" algn="l"/>
          <a:tab pos="5740400" algn="l"/>
        </a:tabLst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J+S-News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201x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0100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Ablauf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Namensänderung</a:t>
            </a:r>
          </a:p>
          <a:p>
            <a:r>
              <a:rPr lang="de-CH"/>
              <a:t>Gruppengrösse</a:t>
            </a:r>
          </a:p>
          <a:p>
            <a:r>
              <a:rPr lang="de-CH"/>
              <a:t>Angleichung Kindersport</a:t>
            </a:r>
          </a:p>
          <a:p>
            <a:r>
              <a:rPr lang="de-CH"/>
              <a:t>Entschädigung</a:t>
            </a:r>
          </a:p>
          <a:p>
            <a:r>
              <a:rPr lang="de-CH"/>
              <a:t>Leiteranerkennung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37113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Namensänderung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J+S Kids	</a:t>
            </a:r>
            <a:r>
              <a:rPr lang="de-CH">
                <a:sym typeface="Wingdings" pitchFamily="2" charset="2"/>
              </a:rPr>
              <a:t> J+S Kindersport</a:t>
            </a:r>
            <a:endParaRPr lang="de-CH"/>
          </a:p>
          <a:p>
            <a:r>
              <a:rPr lang="de-CH"/>
              <a:t>Kindersport	Jugendsport</a:t>
            </a:r>
            <a:br>
              <a:rPr lang="de-CH"/>
            </a:br>
            <a:r>
              <a:rPr lang="de-CH"/>
              <a:t>5–10 Jahre	10–20 Jahre</a:t>
            </a:r>
          </a:p>
          <a:p>
            <a:r>
              <a:rPr lang="de-CH"/>
              <a:t>Kindersport	- Allround</a:t>
            </a:r>
            <a:br>
              <a:rPr lang="de-CH"/>
            </a:br>
            <a:r>
              <a:rPr lang="de-CH"/>
              <a:t>	- Eine Sportart </a:t>
            </a:r>
            <a:br>
              <a:rPr lang="de-CH"/>
            </a:br>
            <a:r>
              <a:rPr lang="de-CH"/>
              <a:t>	- Mehrere Sportarten</a:t>
            </a:r>
            <a:endParaRPr lang="de-CH" dirty="0"/>
          </a:p>
        </p:txBody>
      </p:sp>
      <p:pic>
        <p:nvPicPr>
          <p:cNvPr id="7" name="Picture 5" descr="Bewegungsgrundfor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353" y="735800"/>
            <a:ext cx="125888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Bewegungsgrundformen in einer Sport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489" y="735799"/>
            <a:ext cx="1258887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Bewegungsgrundformen in mehreren Sportart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292" y="734212"/>
            <a:ext cx="125253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ihandform 11"/>
          <p:cNvSpPr/>
          <p:nvPr/>
        </p:nvSpPr>
        <p:spPr>
          <a:xfrm>
            <a:off x="6732240" y="1976930"/>
            <a:ext cx="2088232" cy="2748214"/>
          </a:xfrm>
          <a:custGeom>
            <a:avLst/>
            <a:gdLst>
              <a:gd name="connsiteX0" fmla="*/ 0 w 2239503"/>
              <a:gd name="connsiteY0" fmla="*/ 2254685 h 2254685"/>
              <a:gd name="connsiteX1" fmla="*/ 2217107 w 2239503"/>
              <a:gd name="connsiteY1" fmla="*/ 826718 h 2254685"/>
              <a:gd name="connsiteX2" fmla="*/ 951978 w 2239503"/>
              <a:gd name="connsiteY2" fmla="*/ 0 h 225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39503" h="2254685">
                <a:moveTo>
                  <a:pt x="0" y="2254685"/>
                </a:moveTo>
                <a:cubicBezTo>
                  <a:pt x="1029222" y="1728592"/>
                  <a:pt x="2058444" y="1202499"/>
                  <a:pt x="2217107" y="826718"/>
                </a:cubicBezTo>
                <a:cubicBezTo>
                  <a:pt x="2375770" y="450937"/>
                  <a:pt x="1663874" y="225468"/>
                  <a:pt x="951978" y="0"/>
                </a:cubicBezTo>
              </a:path>
            </a:pathLst>
          </a:custGeom>
          <a:noFill/>
          <a:ln w="38100">
            <a:headEnd type="diamond" w="med" len="med"/>
            <a:tailEnd type="diamond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293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1002432"/>
            <a:ext cx="6491064" cy="914400"/>
          </a:xfrm>
        </p:spPr>
        <p:txBody>
          <a:bodyPr/>
          <a:lstStyle/>
          <a:p>
            <a:pPr algn="ctr"/>
            <a:r>
              <a:rPr lang="de-CH" dirty="0">
                <a:latin typeface="Algerian" pitchFamily="82" charset="0"/>
              </a:rPr>
              <a:t>Gruppengrösse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75656" y="2236365"/>
            <a:ext cx="7211144" cy="4144963"/>
          </a:xfrm>
        </p:spPr>
        <p:txBody>
          <a:bodyPr/>
          <a:lstStyle/>
          <a:p>
            <a:r>
              <a:rPr lang="de-CH" dirty="0">
                <a:latin typeface="Aparajita" pitchFamily="34" charset="0"/>
                <a:cs typeface="Aparajita" pitchFamily="34" charset="0"/>
              </a:rPr>
              <a:t>Gruppengrösse</a:t>
            </a:r>
            <a: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  <a:t>	bis 16	1 Leiter</a:t>
            </a:r>
            <a:b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</a:br>
            <a: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  <a:t>(16/12/12/…)	bis 28	2 Leiter</a:t>
            </a:r>
            <a:b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</a:br>
            <a: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  <a:t>	bis 40	3 Leiter</a:t>
            </a:r>
          </a:p>
          <a:p>
            <a:pPr lvl="1"/>
            <a: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  <a:t>für Sicherheit</a:t>
            </a:r>
          </a:p>
          <a:p>
            <a:pPr lvl="1"/>
            <a: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  <a:t>für Entschädigung</a:t>
            </a:r>
          </a:p>
          <a:p>
            <a: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  <a:t>Gemischte Gruppen möglich</a:t>
            </a:r>
            <a:b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</a:br>
            <a:r>
              <a:rPr lang="de-CH" dirty="0">
                <a:latin typeface="Aparajita" pitchFamily="34" charset="0"/>
                <a:cs typeface="Aparajita" pitchFamily="34" charset="0"/>
                <a:sym typeface="Wingdings" pitchFamily="2" charset="2"/>
              </a:rPr>
              <a:t>(beide Anerkennungen nötig)</a:t>
            </a:r>
            <a:endParaRPr lang="de-CH" dirty="0"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82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Angleichung Kindersport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Angleichung</a:t>
            </a:r>
          </a:p>
          <a:p>
            <a:pPr lvl="1"/>
            <a:r>
              <a:rPr lang="de-CH"/>
              <a:t>Lager möglich</a:t>
            </a:r>
          </a:p>
          <a:p>
            <a:pPr lvl="1"/>
            <a:r>
              <a:rPr lang="de-CH"/>
              <a:t>Kursjournal nicht mehr Pflicht für Bewilligung, ABER …</a:t>
            </a:r>
          </a:p>
          <a:p>
            <a:pPr lvl="1"/>
            <a:r>
              <a:rPr lang="de-CH"/>
              <a:t>max. 1 Training pro Tag</a:t>
            </a:r>
          </a:p>
          <a:p>
            <a:r>
              <a:rPr lang="de-CH"/>
              <a:t>Keine Entschädigung für Wettkämpfe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89193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Entschädigung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Leiter pauschal	CHF 100.00</a:t>
            </a:r>
          </a:p>
          <a:p>
            <a:r>
              <a:rPr lang="de-CH"/>
              <a:t>Teilnehmer	CHF 1.30 pro Stunde</a:t>
            </a:r>
            <a:br>
              <a:rPr lang="de-CH"/>
            </a:br>
            <a:r>
              <a:rPr lang="de-CH"/>
              <a:t>		</a:t>
            </a:r>
            <a:r>
              <a:rPr lang="de-CH">
                <a:sym typeface="Wingdings" pitchFamily="2" charset="2"/>
              </a:rPr>
              <a:t>  </a:t>
            </a:r>
            <a:r>
              <a:rPr lang="el-GR"/>
              <a:t>Σ</a:t>
            </a:r>
            <a:r>
              <a:rPr lang="de-CH"/>
              <a:t> gerundet</a:t>
            </a:r>
          </a:p>
          <a:p>
            <a:r>
              <a:rPr lang="de-CH"/>
              <a:t>Lektionsdauer	60’, 75’ oder 90’</a:t>
            </a:r>
          </a:p>
          <a:p>
            <a:r>
              <a:rPr lang="de-CH"/>
              <a:t>Wettkämpfe	CHF 420.00	Kat. 3 (16+)</a:t>
            </a:r>
            <a:br>
              <a:rPr lang="de-CH"/>
            </a:br>
            <a:r>
              <a:rPr lang="de-CH"/>
              <a:t>pauschal	CHF 280.00	Kat. 2 (10–15)</a:t>
            </a:r>
            <a:br>
              <a:rPr lang="de-CH"/>
            </a:br>
            <a:r>
              <a:rPr lang="de-CH"/>
              <a:t>	CHF 140.00	Kat. 1 (4–9)	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09040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Leiteranerkennung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automatisch verlängert 31.12.2012</a:t>
            </a:r>
            <a:br>
              <a:rPr lang="de-CH" dirty="0"/>
            </a:br>
            <a:r>
              <a:rPr lang="de-CH" dirty="0">
                <a:sym typeface="Wingdings" pitchFamily="2" charset="2"/>
              </a:rPr>
              <a:t> 31.12.2013</a:t>
            </a:r>
          </a:p>
          <a:p>
            <a:r>
              <a:rPr lang="de-CH" dirty="0">
                <a:sym typeface="Wingdings" pitchFamily="2" charset="2"/>
              </a:rPr>
              <a:t>Kinder- &amp; Jugendsport</a:t>
            </a:r>
            <a:br>
              <a:rPr lang="de-CH" dirty="0">
                <a:sym typeface="Wingdings" pitchFamily="2" charset="2"/>
              </a:rPr>
            </a:br>
            <a:r>
              <a:rPr lang="de-CH" dirty="0">
                <a:sym typeface="Wingdings" pitchFamily="2" charset="2"/>
              </a:rPr>
              <a:t> </a:t>
            </a:r>
            <a:r>
              <a:rPr lang="de-CH" b="1" dirty="0">
                <a:sym typeface="Wingdings" pitchFamily="2" charset="2"/>
              </a:rPr>
              <a:t>KEINE </a:t>
            </a:r>
            <a:r>
              <a:rPr lang="de-CH" dirty="0">
                <a:sym typeface="Wingdings" pitchFamily="2" charset="2"/>
              </a:rPr>
              <a:t>gegenseitige Verlängerung</a:t>
            </a:r>
          </a:p>
          <a:p>
            <a:r>
              <a:rPr lang="de-CH" dirty="0">
                <a:sym typeface="Wingdings" pitchFamily="2" charset="2"/>
              </a:rPr>
              <a:t>FB-Modul Kindersport auf 1 Tag reduziert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5962989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J+S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Makro</Template>
  <TotalTime>0</TotalTime>
  <Words>190</Words>
  <Application>Microsoft Office PowerPoint</Application>
  <PresentationFormat>Bildschirmpräsentation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Algerian</vt:lpstr>
      <vt:lpstr>Aparajita</vt:lpstr>
      <vt:lpstr>Calibri</vt:lpstr>
      <vt:lpstr>Wingdings</vt:lpstr>
      <vt:lpstr>Master J+S</vt:lpstr>
      <vt:lpstr>J+S-News</vt:lpstr>
      <vt:lpstr>Ablauf</vt:lpstr>
      <vt:lpstr>Namensänderung</vt:lpstr>
      <vt:lpstr>Gruppengrösse</vt:lpstr>
      <vt:lpstr>Angleichung Kindersport</vt:lpstr>
      <vt:lpstr>Entschädigung</vt:lpstr>
      <vt:lpstr>Leiteranerkennung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Leitersitzung</dc:title>
  <dc:creator>Jürg</dc:creator>
  <cp:lastModifiedBy>Lippuner Jürg BZSL</cp:lastModifiedBy>
  <cp:revision>44</cp:revision>
  <dcterms:created xsi:type="dcterms:W3CDTF">2012-11-03T15:45:44Z</dcterms:created>
  <dcterms:modified xsi:type="dcterms:W3CDTF">2022-06-22T12:51:21Z</dcterms:modified>
</cp:coreProperties>
</file>