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71" autoAdjust="0"/>
  </p:normalViewPr>
  <p:slideViewPr>
    <p:cSldViewPr>
      <p:cViewPr>
        <p:scale>
          <a:sx n="95" d="100"/>
          <a:sy n="95" d="100"/>
        </p:scale>
        <p:origin x="-1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Eagle Airline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Frei wie ein Vogel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62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München</a:t>
            </a:r>
          </a:p>
          <a:p>
            <a:r>
              <a:rPr lang="de-DE" dirty="0" smtClean="0"/>
              <a:t>Barcelona</a:t>
            </a:r>
          </a:p>
          <a:p>
            <a:r>
              <a:rPr lang="de-DE" dirty="0" smtClean="0"/>
              <a:t>Mailand</a:t>
            </a:r>
          </a:p>
          <a:p>
            <a:r>
              <a:rPr lang="de-DE" dirty="0" smtClean="0"/>
              <a:t>Athen</a:t>
            </a:r>
          </a:p>
          <a:p>
            <a:r>
              <a:rPr lang="de-DE" dirty="0" smtClean="0"/>
              <a:t>Paris</a:t>
            </a:r>
          </a:p>
          <a:p>
            <a:r>
              <a:rPr lang="de-DE" dirty="0" smtClean="0"/>
              <a:t>Wien</a:t>
            </a:r>
          </a:p>
          <a:p>
            <a:r>
              <a:rPr lang="de-DE" dirty="0" smtClean="0"/>
              <a:t>Berlin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C:\Program Files\Microsoft Office\MEDIA\CAGCAT10\j0293234.wmf" title="Abbildung Flughäf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4773" y="3166675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Orte, die wir täglich anfliegen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9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Unsere Flugzeuge sind top fit</a:t>
            </a:r>
          </a:p>
          <a:p>
            <a:r>
              <a:rPr lang="de-DE" dirty="0" smtClean="0"/>
              <a:t>Unsere Piloten sind gut drauf</a:t>
            </a:r>
          </a:p>
          <a:p>
            <a:r>
              <a:rPr lang="de-DE" dirty="0" smtClean="0"/>
              <a:t>Unser Service ist 1A</a:t>
            </a:r>
          </a:p>
          <a:p>
            <a:r>
              <a:rPr lang="de-DE" dirty="0" smtClean="0"/>
              <a:t>Unsere Preise sind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Gründe, mit uns zu 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47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Schnell wie der Wind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3460" y="2132820"/>
            <a:ext cx="457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Von Berlin nach Barcelona in 2 Stunden</a:t>
            </a:r>
          </a:p>
        </p:txBody>
      </p:sp>
    </p:spTree>
    <p:extLst>
      <p:ext uri="{BB962C8B-B14F-4D97-AF65-F5344CB8AC3E}">
        <p14:creationId xmlns:p14="http://schemas.microsoft.com/office/powerpoint/2010/main" val="11923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26970"/>
              </p:ext>
            </p:extLst>
          </p:nvPr>
        </p:nvGraphicFramePr>
        <p:xfrm>
          <a:off x="467430" y="1484730"/>
          <a:ext cx="78480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76000"/>
                <a:gridCol w="1368000"/>
                <a:gridCol w="1368000"/>
                <a:gridCol w="1368000"/>
                <a:gridCol w="136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Hin- und Rückflüge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Rom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Paris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Barcelona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Athen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Economy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220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Preise von Berlin, die Sie lieben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52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Flugplan, Berlin - München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70150"/>
              </p:ext>
            </p:extLst>
          </p:nvPr>
        </p:nvGraphicFramePr>
        <p:xfrm>
          <a:off x="539440" y="1412720"/>
          <a:ext cx="6965335" cy="3024421"/>
        </p:xfrm>
        <a:graphic>
          <a:graphicData uri="http://schemas.openxmlformats.org/drawingml/2006/table">
            <a:tbl>
              <a:tblPr/>
              <a:tblGrid>
                <a:gridCol w="693309"/>
                <a:gridCol w="693309"/>
                <a:gridCol w="693309"/>
                <a:gridCol w="693309"/>
                <a:gridCol w="773926"/>
                <a:gridCol w="773926"/>
                <a:gridCol w="773926"/>
                <a:gridCol w="773926"/>
                <a:gridCol w="1096395"/>
              </a:tblGrid>
              <a:tr h="32346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de-DE" sz="1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 Novemberwoche 2010, Vormittagsflüge von Berlin nach München</a:t>
                      </a:r>
                    </a:p>
                  </a:txBody>
                  <a:tcPr marL="16173" marR="16173" marT="16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234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Abflug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Ankunft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Do, 8.11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Fr, 9.11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Sa, 10.11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So, 11.11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Mo, 12.11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Di, 13.11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Flugnummer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06:00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EA2330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EA2232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09:50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EA2308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10:15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09:35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10:45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EA1278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267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171</Words>
  <Application>Microsoft Office PowerPoint</Application>
  <PresentationFormat>Bildschirmpräsentation (4:3)</PresentationFormat>
  <Paragraphs>112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Deimos</vt:lpstr>
      <vt:lpstr>Eagle Airline</vt:lpstr>
      <vt:lpstr>Orte, die wir täglich anfliegen</vt:lpstr>
      <vt:lpstr>Gründe, mit uns zu fliegen</vt:lpstr>
      <vt:lpstr>Schnell wie der Wind</vt:lpstr>
      <vt:lpstr>Preise von Berlin, die Sie lieben</vt:lpstr>
      <vt:lpstr>Flugplan, Berlin - München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Airline</dc:title>
  <dc:creator>Lutz Hunger</dc:creator>
  <cp:lastModifiedBy>Jürg</cp:lastModifiedBy>
  <cp:revision>6</cp:revision>
  <dcterms:created xsi:type="dcterms:W3CDTF">2010-07-01T10:36:20Z</dcterms:created>
  <dcterms:modified xsi:type="dcterms:W3CDTF">2011-05-18T08:09:16Z</dcterms:modified>
</cp:coreProperties>
</file>