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71" autoAdjust="0"/>
  </p:normalViewPr>
  <p:slideViewPr>
    <p:cSldViewPr>
      <p:cViewPr>
        <p:scale>
          <a:sx n="95" d="100"/>
          <a:sy n="95" d="100"/>
        </p:scale>
        <p:origin x="-11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Tabelle1!$A$2:$A$4</c:f>
              <c:strCache>
                <c:ptCount val="3"/>
                <c:pt idx="0">
                  <c:v>Linie</c:v>
                </c:pt>
                <c:pt idx="1">
                  <c:v>Charter</c:v>
                </c:pt>
                <c:pt idx="2">
                  <c:v>Cargo</c:v>
                </c:pt>
              </c:strCache>
            </c:strRef>
          </c:cat>
          <c:val>
            <c:numRef>
              <c:f>Tabelle1!$B$2:$B$4</c:f>
              <c:numCache>
                <c:formatCode>#,##0</c:formatCode>
                <c:ptCount val="3"/>
                <c:pt idx="0">
                  <c:v>22000</c:v>
                </c:pt>
                <c:pt idx="1">
                  <c:v>35000</c:v>
                </c:pt>
                <c:pt idx="2">
                  <c:v>8000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Tabelle1!$A$2:$A$4</c:f>
              <c:strCache>
                <c:ptCount val="3"/>
                <c:pt idx="0">
                  <c:v>Linie</c:v>
                </c:pt>
                <c:pt idx="1">
                  <c:v>Charter</c:v>
                </c:pt>
                <c:pt idx="2">
                  <c:v>Cargo</c:v>
                </c:pt>
              </c:strCache>
            </c:strRef>
          </c:cat>
          <c:val>
            <c:numRef>
              <c:f>Tabelle1!$C$2:$C$4</c:f>
              <c:numCache>
                <c:formatCode>#,##0</c:formatCode>
                <c:ptCount val="3"/>
                <c:pt idx="0">
                  <c:v>27000</c:v>
                </c:pt>
                <c:pt idx="1">
                  <c:v>33000</c:v>
                </c:pt>
                <c:pt idx="2">
                  <c:v>12000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Tabelle1!$A$2:$A$4</c:f>
              <c:strCache>
                <c:ptCount val="3"/>
                <c:pt idx="0">
                  <c:v>Linie</c:v>
                </c:pt>
                <c:pt idx="1">
                  <c:v>Charter</c:v>
                </c:pt>
                <c:pt idx="2">
                  <c:v>Cargo</c:v>
                </c:pt>
              </c:strCache>
            </c:strRef>
          </c:cat>
          <c:val>
            <c:numRef>
              <c:f>Tabelle1!$D$2:$D$4</c:f>
              <c:numCache>
                <c:formatCode>#,##0</c:formatCode>
                <c:ptCount val="3"/>
                <c:pt idx="0">
                  <c:v>32000</c:v>
                </c:pt>
                <c:pt idx="1">
                  <c:v>33500</c:v>
                </c:pt>
                <c:pt idx="2">
                  <c:v>16000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4839936"/>
        <c:axId val="34488320"/>
        <c:axId val="0"/>
      </c:bar3DChart>
      <c:catAx>
        <c:axId val="44839936"/>
        <c:scaling>
          <c:orientation val="minMax"/>
        </c:scaling>
        <c:delete val="0"/>
        <c:axPos val="b"/>
        <c:majorTickMark val="out"/>
        <c:minorTickMark val="none"/>
        <c:tickLblPos val="nextTo"/>
        <c:crossAx val="34488320"/>
        <c:crosses val="autoZero"/>
        <c:auto val="1"/>
        <c:lblAlgn val="ctr"/>
        <c:lblOffset val="100"/>
        <c:noMultiLvlLbl val="0"/>
      </c:catAx>
      <c:valAx>
        <c:axId val="3448832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448399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Eagle Airline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Frei wie ein Vogel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6628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München</a:t>
            </a:r>
          </a:p>
          <a:p>
            <a:r>
              <a:rPr lang="de-DE" dirty="0" smtClean="0"/>
              <a:t>Barcelona</a:t>
            </a:r>
          </a:p>
          <a:p>
            <a:r>
              <a:rPr lang="de-DE" dirty="0" smtClean="0"/>
              <a:t>Mailand</a:t>
            </a:r>
          </a:p>
          <a:p>
            <a:r>
              <a:rPr lang="de-DE" dirty="0" smtClean="0"/>
              <a:t>Athen</a:t>
            </a:r>
          </a:p>
          <a:p>
            <a:r>
              <a:rPr lang="de-DE" dirty="0" smtClean="0"/>
              <a:t>Paris</a:t>
            </a:r>
          </a:p>
          <a:p>
            <a:r>
              <a:rPr lang="de-DE" dirty="0" smtClean="0"/>
              <a:t>Wien</a:t>
            </a:r>
          </a:p>
          <a:p>
            <a:r>
              <a:rPr lang="de-DE" dirty="0" smtClean="0"/>
              <a:t>Berlin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026" name="Picture 2" descr="C:\Program Files\Microsoft Office\MEDIA\CAGCAT10\j0293234.wmf" title="Abbildung Flughäfe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4773" y="3166675"/>
            <a:ext cx="1565453" cy="115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Orte, die wir täglich anfliegen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1996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Unsere Flugzeuge sind top fit</a:t>
            </a:r>
          </a:p>
          <a:p>
            <a:r>
              <a:rPr lang="de-DE" dirty="0" smtClean="0"/>
              <a:t>Unsere Piloten sind gut drauf</a:t>
            </a:r>
          </a:p>
          <a:p>
            <a:r>
              <a:rPr lang="de-DE" dirty="0" smtClean="0"/>
              <a:t>Unser Service ist 1A</a:t>
            </a:r>
          </a:p>
          <a:p>
            <a:r>
              <a:rPr lang="de-DE" dirty="0" smtClean="0"/>
              <a:t>Unsere Preise sind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Gründe, mit uns zu fliegen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6475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Schnell wie der Wind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683460" y="2132820"/>
            <a:ext cx="4578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Von Berlin nach Barcelona in 2 Stunden</a:t>
            </a:r>
          </a:p>
        </p:txBody>
      </p:sp>
    </p:spTree>
    <p:extLst>
      <p:ext uri="{BB962C8B-B14F-4D97-AF65-F5344CB8AC3E}">
        <p14:creationId xmlns:p14="http://schemas.microsoft.com/office/powerpoint/2010/main" val="1192305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6226970"/>
              </p:ext>
            </p:extLst>
          </p:nvPr>
        </p:nvGraphicFramePr>
        <p:xfrm>
          <a:off x="467430" y="1484730"/>
          <a:ext cx="7848000" cy="14833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376000"/>
                <a:gridCol w="1368000"/>
                <a:gridCol w="1368000"/>
                <a:gridCol w="1368000"/>
                <a:gridCol w="1368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Hin- und Rückflüge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Rom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Paris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Barcelona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Athen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First Class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440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380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Business Class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340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340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280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360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Economy Class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220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248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180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260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Preise von Berlin, die Sie lieben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5524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Flugplan, Berlin - München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70150"/>
              </p:ext>
            </p:extLst>
          </p:nvPr>
        </p:nvGraphicFramePr>
        <p:xfrm>
          <a:off x="539440" y="1412720"/>
          <a:ext cx="6965335" cy="3024421"/>
        </p:xfrm>
        <a:graphic>
          <a:graphicData uri="http://schemas.openxmlformats.org/drawingml/2006/table">
            <a:tbl>
              <a:tblPr/>
              <a:tblGrid>
                <a:gridCol w="693309"/>
                <a:gridCol w="693309"/>
                <a:gridCol w="693309"/>
                <a:gridCol w="693309"/>
                <a:gridCol w="773926"/>
                <a:gridCol w="773926"/>
                <a:gridCol w="773926"/>
                <a:gridCol w="773926"/>
                <a:gridCol w="1096395"/>
              </a:tblGrid>
              <a:tr h="323467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de-DE" sz="17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2. Novemberwoche 2010, Vormittagsflüge von Berlin nach München</a:t>
                      </a:r>
                    </a:p>
                  </a:txBody>
                  <a:tcPr marL="16173" marR="16173" marT="16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2346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Abflug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Ankunft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Do, 8.11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Fr, 9.11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Sa, 10.11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So, 11.11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Mo, 12.11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Di, 13.11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Flugnummer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06:00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07:10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EA2330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07:00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08:10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EA2232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08:40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09:50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EA2308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08:55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10:05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EA2316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09:05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10:15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EA2316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09:35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10:45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EA2340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10:55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12:05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EA1278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1267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4663830"/>
              </p:ext>
            </p:extLst>
          </p:nvPr>
        </p:nvGraphicFramePr>
        <p:xfrm>
          <a:off x="457200" y="1481138"/>
          <a:ext cx="8219370" cy="3964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Anzahl der Flüge pro 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8632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176</Words>
  <Application>Microsoft Office PowerPoint</Application>
  <PresentationFormat>Bildschirmpräsentation (4:3)</PresentationFormat>
  <Paragraphs>113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Deimos</vt:lpstr>
      <vt:lpstr>Eagle Airline</vt:lpstr>
      <vt:lpstr>Orte, die wir täglich anfliegen</vt:lpstr>
      <vt:lpstr>Gründe, mit uns zu fliegen</vt:lpstr>
      <vt:lpstr>Schnell wie der Wind</vt:lpstr>
      <vt:lpstr>Preise von Berlin, die Sie lieben</vt:lpstr>
      <vt:lpstr>Flugplan, Berlin - München</vt:lpstr>
      <vt:lpstr>Anzahl der Flüge pro Jahr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Eagle Airline</dc:title>
  <dc:creator>Lutz Hunger</dc:creator>
  <cp:lastModifiedBy>Jürg</cp:lastModifiedBy>
  <cp:revision>7</cp:revision>
  <dcterms:created xsi:type="dcterms:W3CDTF">2010-07-01T10:36:20Z</dcterms:created>
  <dcterms:modified xsi:type="dcterms:W3CDTF">2011-05-18T08:08:50Z</dcterms:modified>
</cp:coreProperties>
</file>