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71" autoAdjust="0"/>
  </p:normalViewPr>
  <p:slideViewPr>
    <p:cSldViewPr>
      <p:cViewPr>
        <p:scale>
          <a:sx n="95" d="100"/>
          <a:sy n="95" d="100"/>
        </p:scale>
        <p:origin x="-11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Eagle Airline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Frei wie ein Vogel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6628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München</a:t>
            </a:r>
          </a:p>
          <a:p>
            <a:r>
              <a:rPr lang="de-DE" dirty="0" smtClean="0"/>
              <a:t>Barcelona</a:t>
            </a:r>
          </a:p>
          <a:p>
            <a:r>
              <a:rPr lang="de-DE" dirty="0" smtClean="0"/>
              <a:t>Mailand</a:t>
            </a:r>
          </a:p>
          <a:p>
            <a:r>
              <a:rPr lang="de-DE" dirty="0" smtClean="0"/>
              <a:t>Athen</a:t>
            </a:r>
          </a:p>
          <a:p>
            <a:r>
              <a:rPr lang="de-DE" dirty="0" smtClean="0"/>
              <a:t>Paris</a:t>
            </a:r>
          </a:p>
          <a:p>
            <a:r>
              <a:rPr lang="de-DE" dirty="0" smtClean="0"/>
              <a:t>Wien</a:t>
            </a:r>
          </a:p>
          <a:p>
            <a:r>
              <a:rPr lang="de-DE" dirty="0" smtClean="0"/>
              <a:t>Berlin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 descr="C:\Program Files\Microsoft Office\MEDIA\CAGCAT10\j0293234.wmf" title="Abbildung Flughäf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4773" y="3166675"/>
            <a:ext cx="1565453" cy="115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Orte, die wir täglich anfliegen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1996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Unsere Flugzeuge sind top fit</a:t>
            </a:r>
          </a:p>
          <a:p>
            <a:r>
              <a:rPr lang="de-DE" dirty="0" smtClean="0"/>
              <a:t>Unsere Piloten sind gut drauf</a:t>
            </a:r>
          </a:p>
          <a:p>
            <a:r>
              <a:rPr lang="de-DE" dirty="0" smtClean="0"/>
              <a:t>Unser Service ist 1A</a:t>
            </a:r>
          </a:p>
          <a:p>
            <a:r>
              <a:rPr lang="de-DE" dirty="0" smtClean="0"/>
              <a:t>Unsere Preise sind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Gründe, mit uns zu 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647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Schnell wie der Wind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83460" y="2132820"/>
            <a:ext cx="457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Von Berlin nach Barcelona in 2 Stunden</a:t>
            </a:r>
          </a:p>
        </p:txBody>
      </p:sp>
    </p:spTree>
    <p:extLst>
      <p:ext uri="{BB962C8B-B14F-4D97-AF65-F5344CB8AC3E}">
        <p14:creationId xmlns:p14="http://schemas.microsoft.com/office/powerpoint/2010/main" val="11923050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55</Words>
  <Application>Microsoft Office PowerPoint</Application>
  <PresentationFormat>Bildschirmpräsentation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Deimos</vt:lpstr>
      <vt:lpstr>Eagle Airline</vt:lpstr>
      <vt:lpstr>Orte, die wir täglich anfliegen</vt:lpstr>
      <vt:lpstr>Gründe, mit uns zu fliegen</vt:lpstr>
      <vt:lpstr>Schnell wie der Wind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Eagle Airline</dc:title>
  <dc:creator>Lutz Hunger</dc:creator>
  <cp:lastModifiedBy>Jürg</cp:lastModifiedBy>
  <cp:revision>2</cp:revision>
  <dcterms:created xsi:type="dcterms:W3CDTF">2010-07-01T10:36:20Z</dcterms:created>
  <dcterms:modified xsi:type="dcterms:W3CDTF">2011-05-18T08:09:04Z</dcterms:modified>
</cp:coreProperties>
</file>