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AD0A08-D248-4645-93C2-F32B3B5A0A94}" type="datetimeFigureOut">
              <a:rPr lang="de-DE" smtClean="0"/>
              <a:pPr/>
              <a:t>19.05.2010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EEB20-A262-4831-B2BB-87766CE4CDFC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maskottchen.jpg"/>
          <p:cNvPicPr>
            <a:picLocks noChangeAspect="1"/>
          </p:cNvPicPr>
          <p:nvPr userDrawn="1"/>
        </p:nvPicPr>
        <p:blipFill>
          <a:blip r:embed="rId2" cstate="print">
            <a:lum bright="20000" contrast="-20000"/>
          </a:blip>
          <a:stretch>
            <a:fillRect/>
          </a:stretch>
        </p:blipFill>
        <p:spPr>
          <a:xfrm>
            <a:off x="2667000" y="1073150"/>
            <a:ext cx="3810000" cy="47117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-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0" y="1500174"/>
            <a:ext cx="1000100" cy="535782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echteck 6"/>
          <p:cNvSpPr/>
          <p:nvPr userDrawn="1"/>
        </p:nvSpPr>
        <p:spPr>
          <a:xfrm>
            <a:off x="0" y="0"/>
            <a:ext cx="7643834" cy="150017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8" name="Grafik 7" descr="maskottchen_euro2008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43834" y="0"/>
            <a:ext cx="1213079" cy="150017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95FAF-80C4-4890-B622-015CBE0E316D}" type="datetime1">
              <a:rPr lang="de-CH" smtClean="0"/>
              <a:pPr/>
              <a:t>19.05.2010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Beispielvorlage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E96ED34-85CF-4B76-8E1A-FCE4449B5C4B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6" name="Bildplatzhalter 15"/>
          <p:cNvSpPr>
            <a:spLocks noGrp="1"/>
          </p:cNvSpPr>
          <p:nvPr>
            <p:ph type="pic" sz="quarter" idx="13"/>
          </p:nvPr>
        </p:nvSpPr>
        <p:spPr>
          <a:xfrm>
            <a:off x="1214438" y="1643063"/>
            <a:ext cx="1643062" cy="12144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buNone/>
              <a:defRPr sz="1400"/>
            </a:lvl1pPr>
          </a:lstStyle>
          <a:p>
            <a:endParaRPr lang="de-CH"/>
          </a:p>
        </p:txBody>
      </p:sp>
      <p:sp>
        <p:nvSpPr>
          <p:cNvPr id="20" name="Bildplatzhalter 15"/>
          <p:cNvSpPr>
            <a:spLocks noGrp="1"/>
          </p:cNvSpPr>
          <p:nvPr>
            <p:ph type="pic" sz="quarter" idx="14"/>
          </p:nvPr>
        </p:nvSpPr>
        <p:spPr>
          <a:xfrm>
            <a:off x="3167073" y="1643050"/>
            <a:ext cx="1643062" cy="12144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buNone/>
              <a:defRPr sz="1400"/>
            </a:lvl1pPr>
          </a:lstStyle>
          <a:p>
            <a:endParaRPr lang="de-CH"/>
          </a:p>
        </p:txBody>
      </p:sp>
      <p:sp>
        <p:nvSpPr>
          <p:cNvPr id="21" name="Bildplatzhalter 15"/>
          <p:cNvSpPr>
            <a:spLocks noGrp="1"/>
          </p:cNvSpPr>
          <p:nvPr>
            <p:ph type="pic" sz="quarter" idx="15"/>
          </p:nvPr>
        </p:nvSpPr>
        <p:spPr>
          <a:xfrm>
            <a:off x="5119708" y="1643050"/>
            <a:ext cx="1643062" cy="12144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buNone/>
              <a:defRPr sz="1400"/>
            </a:lvl1pPr>
          </a:lstStyle>
          <a:p>
            <a:endParaRPr lang="de-CH"/>
          </a:p>
        </p:txBody>
      </p:sp>
      <p:sp>
        <p:nvSpPr>
          <p:cNvPr id="22" name="Bildplatzhalter 15"/>
          <p:cNvSpPr>
            <a:spLocks noGrp="1"/>
          </p:cNvSpPr>
          <p:nvPr>
            <p:ph type="pic" sz="quarter" idx="16"/>
          </p:nvPr>
        </p:nvSpPr>
        <p:spPr>
          <a:xfrm>
            <a:off x="7072342" y="1643050"/>
            <a:ext cx="1643062" cy="12144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buNone/>
              <a:defRPr sz="1400"/>
            </a:lvl1pPr>
          </a:lstStyle>
          <a:p>
            <a:endParaRPr lang="de-CH"/>
          </a:p>
        </p:txBody>
      </p:sp>
      <p:sp>
        <p:nvSpPr>
          <p:cNvPr id="23" name="Bildplatzhalter 15"/>
          <p:cNvSpPr>
            <a:spLocks noGrp="1"/>
          </p:cNvSpPr>
          <p:nvPr>
            <p:ph type="pic" sz="quarter" idx="17"/>
          </p:nvPr>
        </p:nvSpPr>
        <p:spPr>
          <a:xfrm>
            <a:off x="1214438" y="3143257"/>
            <a:ext cx="1643062" cy="12144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buNone/>
              <a:defRPr sz="1400"/>
            </a:lvl1pPr>
          </a:lstStyle>
          <a:p>
            <a:endParaRPr lang="de-CH"/>
          </a:p>
        </p:txBody>
      </p:sp>
      <p:sp>
        <p:nvSpPr>
          <p:cNvPr id="24" name="Bildplatzhalter 15"/>
          <p:cNvSpPr>
            <a:spLocks noGrp="1"/>
          </p:cNvSpPr>
          <p:nvPr>
            <p:ph type="pic" sz="quarter" idx="18"/>
          </p:nvPr>
        </p:nvSpPr>
        <p:spPr>
          <a:xfrm>
            <a:off x="3167073" y="3143244"/>
            <a:ext cx="1643062" cy="12144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buNone/>
              <a:defRPr sz="1400"/>
            </a:lvl1pPr>
          </a:lstStyle>
          <a:p>
            <a:endParaRPr lang="de-CH"/>
          </a:p>
        </p:txBody>
      </p:sp>
      <p:sp>
        <p:nvSpPr>
          <p:cNvPr id="25" name="Bildplatzhalter 15"/>
          <p:cNvSpPr>
            <a:spLocks noGrp="1"/>
          </p:cNvSpPr>
          <p:nvPr>
            <p:ph type="pic" sz="quarter" idx="19"/>
          </p:nvPr>
        </p:nvSpPr>
        <p:spPr>
          <a:xfrm>
            <a:off x="5119708" y="3143244"/>
            <a:ext cx="1643062" cy="12144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buNone/>
              <a:defRPr sz="1400"/>
            </a:lvl1pPr>
          </a:lstStyle>
          <a:p>
            <a:endParaRPr lang="de-CH"/>
          </a:p>
        </p:txBody>
      </p:sp>
      <p:sp>
        <p:nvSpPr>
          <p:cNvPr id="26" name="Bildplatzhalter 15"/>
          <p:cNvSpPr>
            <a:spLocks noGrp="1"/>
          </p:cNvSpPr>
          <p:nvPr>
            <p:ph type="pic" sz="quarter" idx="20"/>
          </p:nvPr>
        </p:nvSpPr>
        <p:spPr>
          <a:xfrm>
            <a:off x="7072342" y="3143246"/>
            <a:ext cx="1643062" cy="12144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buNone/>
              <a:defRPr sz="1400"/>
            </a:lvl1pPr>
          </a:lstStyle>
          <a:p>
            <a:endParaRPr lang="de-CH"/>
          </a:p>
        </p:txBody>
      </p:sp>
      <p:sp>
        <p:nvSpPr>
          <p:cNvPr id="27" name="Bildplatzhalter 15"/>
          <p:cNvSpPr>
            <a:spLocks noGrp="1"/>
          </p:cNvSpPr>
          <p:nvPr>
            <p:ph type="pic" sz="quarter" idx="21"/>
          </p:nvPr>
        </p:nvSpPr>
        <p:spPr>
          <a:xfrm>
            <a:off x="1214414" y="4643455"/>
            <a:ext cx="1643062" cy="12144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buNone/>
              <a:defRPr sz="1400"/>
            </a:lvl1pPr>
          </a:lstStyle>
          <a:p>
            <a:endParaRPr lang="de-CH"/>
          </a:p>
        </p:txBody>
      </p:sp>
      <p:sp>
        <p:nvSpPr>
          <p:cNvPr id="2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3167049" y="4643442"/>
            <a:ext cx="1643062" cy="12144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buNone/>
              <a:defRPr sz="1400"/>
            </a:lvl1pPr>
          </a:lstStyle>
          <a:p>
            <a:endParaRPr lang="de-CH"/>
          </a:p>
        </p:txBody>
      </p:sp>
      <p:sp>
        <p:nvSpPr>
          <p:cNvPr id="29" name="Bildplatzhalter 15"/>
          <p:cNvSpPr>
            <a:spLocks noGrp="1"/>
          </p:cNvSpPr>
          <p:nvPr>
            <p:ph type="pic" sz="quarter" idx="23"/>
          </p:nvPr>
        </p:nvSpPr>
        <p:spPr>
          <a:xfrm>
            <a:off x="5119684" y="4643442"/>
            <a:ext cx="1643062" cy="12144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buNone/>
              <a:defRPr sz="1400"/>
            </a:lvl1pPr>
          </a:lstStyle>
          <a:p>
            <a:endParaRPr lang="de-CH"/>
          </a:p>
        </p:txBody>
      </p:sp>
      <p:sp>
        <p:nvSpPr>
          <p:cNvPr id="30" name="Bildplatzhalter 15"/>
          <p:cNvSpPr>
            <a:spLocks noGrp="1"/>
          </p:cNvSpPr>
          <p:nvPr>
            <p:ph type="pic" sz="quarter" idx="24"/>
          </p:nvPr>
        </p:nvSpPr>
        <p:spPr>
          <a:xfrm>
            <a:off x="7072318" y="4643442"/>
            <a:ext cx="1643062" cy="12144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de-CH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-Form 6"/>
          <p:cNvSpPr/>
          <p:nvPr userDrawn="1"/>
        </p:nvSpPr>
        <p:spPr>
          <a:xfrm rot="5400000">
            <a:off x="500074" y="-500074"/>
            <a:ext cx="6858000" cy="7858148"/>
          </a:xfrm>
          <a:prstGeom prst="corner">
            <a:avLst>
              <a:gd name="adj1" fmla="val 12698"/>
              <a:gd name="adj2" fmla="val 2172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29444" cy="1143000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00100" y="1600200"/>
            <a:ext cx="7686700" cy="461488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572264" y="6350023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00100" y="6350023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14282" y="6350023"/>
            <a:ext cx="500066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Grafik 7" descr="maskottchen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79612" y="0"/>
            <a:ext cx="1164420" cy="144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-Form 5"/>
          <p:cNvSpPr/>
          <p:nvPr userDrawn="1"/>
        </p:nvSpPr>
        <p:spPr>
          <a:xfrm rot="5400000">
            <a:off x="500074" y="-500074"/>
            <a:ext cx="6858000" cy="7858148"/>
          </a:xfrm>
          <a:prstGeom prst="corner">
            <a:avLst>
              <a:gd name="adj1" fmla="val 12698"/>
              <a:gd name="adj2" fmla="val 2172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29444" cy="1143000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>
          <a:xfrm>
            <a:off x="6572264" y="6350023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00100" y="6350023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de-DE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14282" y="6350023"/>
            <a:ext cx="500066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1" name="Grafik 10" descr="maskottchen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79612" y="0"/>
            <a:ext cx="1164420" cy="1440000"/>
          </a:xfrm>
          <a:prstGeom prst="rect">
            <a:avLst/>
          </a:prstGeom>
        </p:spPr>
      </p:pic>
      <p:sp>
        <p:nvSpPr>
          <p:cNvPr id="13" name="Bildplatzhalter 12"/>
          <p:cNvSpPr>
            <a:spLocks noGrp="1"/>
          </p:cNvSpPr>
          <p:nvPr>
            <p:ph type="pic" sz="quarter" idx="13"/>
          </p:nvPr>
        </p:nvSpPr>
        <p:spPr>
          <a:xfrm>
            <a:off x="1071538" y="1643050"/>
            <a:ext cx="1620000" cy="1332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14" name="Bildplatzhalter 12"/>
          <p:cNvSpPr>
            <a:spLocks noGrp="1"/>
          </p:cNvSpPr>
          <p:nvPr>
            <p:ph type="pic" sz="quarter" idx="14"/>
          </p:nvPr>
        </p:nvSpPr>
        <p:spPr>
          <a:xfrm>
            <a:off x="2786050" y="1643050"/>
            <a:ext cx="1620000" cy="1332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15" name="Bildplatzhalter 12"/>
          <p:cNvSpPr>
            <a:spLocks noGrp="1"/>
          </p:cNvSpPr>
          <p:nvPr>
            <p:ph type="pic" sz="quarter" idx="15"/>
          </p:nvPr>
        </p:nvSpPr>
        <p:spPr>
          <a:xfrm>
            <a:off x="4500562" y="1643050"/>
            <a:ext cx="1620000" cy="1332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16" name="Bildplatzhalter 12"/>
          <p:cNvSpPr>
            <a:spLocks noGrp="1"/>
          </p:cNvSpPr>
          <p:nvPr>
            <p:ph type="pic" sz="quarter" idx="16"/>
          </p:nvPr>
        </p:nvSpPr>
        <p:spPr>
          <a:xfrm>
            <a:off x="6215074" y="1643050"/>
            <a:ext cx="1620000" cy="1332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17" name="Bildplatzhalter 12"/>
          <p:cNvSpPr>
            <a:spLocks noGrp="1"/>
          </p:cNvSpPr>
          <p:nvPr>
            <p:ph type="pic" sz="quarter" idx="17"/>
          </p:nvPr>
        </p:nvSpPr>
        <p:spPr>
          <a:xfrm>
            <a:off x="1071538" y="3214686"/>
            <a:ext cx="1620000" cy="1332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18" name="Bildplatzhalter 12"/>
          <p:cNvSpPr>
            <a:spLocks noGrp="1"/>
          </p:cNvSpPr>
          <p:nvPr>
            <p:ph type="pic" sz="quarter" idx="18"/>
          </p:nvPr>
        </p:nvSpPr>
        <p:spPr>
          <a:xfrm>
            <a:off x="2786050" y="3214686"/>
            <a:ext cx="1620000" cy="1332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19" name="Bildplatzhalter 12"/>
          <p:cNvSpPr>
            <a:spLocks noGrp="1"/>
          </p:cNvSpPr>
          <p:nvPr>
            <p:ph type="pic" sz="quarter" idx="19"/>
          </p:nvPr>
        </p:nvSpPr>
        <p:spPr>
          <a:xfrm>
            <a:off x="4500562" y="3214686"/>
            <a:ext cx="1620000" cy="1332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20" name="Bildplatzhalter 12"/>
          <p:cNvSpPr>
            <a:spLocks noGrp="1"/>
          </p:cNvSpPr>
          <p:nvPr>
            <p:ph type="pic" sz="quarter" idx="20"/>
          </p:nvPr>
        </p:nvSpPr>
        <p:spPr>
          <a:xfrm>
            <a:off x="6215074" y="3214686"/>
            <a:ext cx="1620000" cy="1332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21" name="Bildplatzhalter 12"/>
          <p:cNvSpPr>
            <a:spLocks noGrp="1"/>
          </p:cNvSpPr>
          <p:nvPr>
            <p:ph type="pic" sz="quarter" idx="21"/>
          </p:nvPr>
        </p:nvSpPr>
        <p:spPr>
          <a:xfrm>
            <a:off x="1071538" y="4786322"/>
            <a:ext cx="1620000" cy="1332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22" name="Bildplatzhalter 12"/>
          <p:cNvSpPr>
            <a:spLocks noGrp="1"/>
          </p:cNvSpPr>
          <p:nvPr>
            <p:ph type="pic" sz="quarter" idx="22"/>
          </p:nvPr>
        </p:nvSpPr>
        <p:spPr>
          <a:xfrm>
            <a:off x="2786050" y="4786322"/>
            <a:ext cx="1620000" cy="1332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23" name="Bildplatzhalter 12"/>
          <p:cNvSpPr>
            <a:spLocks noGrp="1"/>
          </p:cNvSpPr>
          <p:nvPr>
            <p:ph type="pic" sz="quarter" idx="23"/>
          </p:nvPr>
        </p:nvSpPr>
        <p:spPr>
          <a:xfrm>
            <a:off x="4500562" y="4786322"/>
            <a:ext cx="1620000" cy="1332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24" name="Bildplatzhalter 12"/>
          <p:cNvSpPr>
            <a:spLocks noGrp="1"/>
          </p:cNvSpPr>
          <p:nvPr>
            <p:ph type="pic" sz="quarter" idx="24"/>
          </p:nvPr>
        </p:nvSpPr>
        <p:spPr>
          <a:xfrm>
            <a:off x="6215074" y="4786322"/>
            <a:ext cx="1620000" cy="1332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25" name="Bildplatzhalter 12"/>
          <p:cNvSpPr>
            <a:spLocks noGrp="1"/>
          </p:cNvSpPr>
          <p:nvPr>
            <p:ph type="pic" sz="quarter" idx="25"/>
          </p:nvPr>
        </p:nvSpPr>
        <p:spPr>
          <a:xfrm>
            <a:off x="8072462" y="3429000"/>
            <a:ext cx="864000" cy="864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L-Form 7"/>
          <p:cNvSpPr/>
          <p:nvPr userDrawn="1"/>
        </p:nvSpPr>
        <p:spPr>
          <a:xfrm rot="5400000">
            <a:off x="3178987" y="-3178987"/>
            <a:ext cx="1500174" cy="7858148"/>
          </a:xfrm>
          <a:prstGeom prst="corner">
            <a:avLst>
              <a:gd name="adj1" fmla="val 12698"/>
              <a:gd name="adj2" fmla="val 10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29444" cy="1143000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10"/>
          </p:nvPr>
        </p:nvSpPr>
        <p:spPr>
          <a:xfrm>
            <a:off x="6572264" y="6350023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00100" y="6350023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14282" y="6350023"/>
            <a:ext cx="500066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3" name="Grafik 12" descr="maskottchen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79612" y="0"/>
            <a:ext cx="1164420" cy="144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430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2828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6430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828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0" name="L-Form 9"/>
          <p:cNvSpPr/>
          <p:nvPr userDrawn="1"/>
        </p:nvSpPr>
        <p:spPr>
          <a:xfrm rot="5400000">
            <a:off x="3178987" y="-3178987"/>
            <a:ext cx="1500174" cy="7858148"/>
          </a:xfrm>
          <a:prstGeom prst="corner">
            <a:avLst>
              <a:gd name="adj1" fmla="val 12698"/>
              <a:gd name="adj2" fmla="val 10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29444" cy="1143000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10"/>
          </p:nvPr>
        </p:nvSpPr>
        <p:spPr>
          <a:xfrm>
            <a:off x="6572264" y="6350023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00100" y="6350023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de-DE" dirty="0"/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14282" y="6350023"/>
            <a:ext cx="500066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5" name="Grafik 14" descr="maskottchen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79612" y="0"/>
            <a:ext cx="1164420" cy="144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-Form 5"/>
          <p:cNvSpPr/>
          <p:nvPr userDrawn="1"/>
        </p:nvSpPr>
        <p:spPr>
          <a:xfrm rot="5400000">
            <a:off x="500074" y="-500074"/>
            <a:ext cx="6858000" cy="7858148"/>
          </a:xfrm>
          <a:prstGeom prst="corner">
            <a:avLst>
              <a:gd name="adj1" fmla="val 12698"/>
              <a:gd name="adj2" fmla="val 2172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29444" cy="1143000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0"/>
          </p:nvPr>
        </p:nvSpPr>
        <p:spPr>
          <a:xfrm>
            <a:off x="6572264" y="6350023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00100" y="6350023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14282" y="6350023"/>
            <a:ext cx="500066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2" name="Grafik 11" descr="maskottchen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79612" y="0"/>
            <a:ext cx="1164420" cy="144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Euro 08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Team Schweiz</a:t>
            </a:r>
            <a:endParaRPr lang="de-CH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Allgemeines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Eröffnungsfeier</a:t>
            </a:r>
          </a:p>
          <a:p>
            <a:r>
              <a:rPr lang="de-CH" dirty="0" smtClean="0"/>
              <a:t>Startspiel</a:t>
            </a:r>
          </a:p>
          <a:p>
            <a:r>
              <a:rPr lang="de-CH" dirty="0" smtClean="0"/>
              <a:t>…</a:t>
            </a:r>
          </a:p>
          <a:p>
            <a:r>
              <a:rPr lang="de-CH" dirty="0" smtClean="0"/>
              <a:t>Final</a:t>
            </a:r>
            <a:endParaRPr lang="de-CH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smtClean="0"/>
              <a:t>Stade de Suisse, Wankdorf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smtClean="0"/>
              <a:t>Bern</a:t>
            </a:r>
          </a:p>
          <a:p>
            <a:r>
              <a:rPr lang="de-CH" smtClean="0"/>
              <a:t>32‘000 Sitzplätze</a:t>
            </a:r>
          </a:p>
          <a:p>
            <a:r>
              <a:rPr lang="de-CH" smtClean="0"/>
              <a:t>www.stadedesuisse.ch</a:t>
            </a:r>
          </a:p>
          <a:p>
            <a:r>
              <a:rPr lang="de-CH" smtClean="0"/>
              <a:t>…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smtClean="0"/>
              <a:t>Letzigrund</a:t>
            </a:r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CH" smtClean="0"/>
              <a:t>Zürich</a:t>
            </a:r>
          </a:p>
          <a:p>
            <a:r>
              <a:rPr lang="de-CH" smtClean="0"/>
              <a:t>30‘000 Sitzplätze</a:t>
            </a:r>
          </a:p>
          <a:p>
            <a:r>
              <a:rPr lang="de-CH" smtClean="0"/>
              <a:t>www.stadionletzigrund.ch</a:t>
            </a:r>
          </a:p>
          <a:p>
            <a:r>
              <a:rPr lang="de-CH" smtClean="0"/>
              <a:t>…</a:t>
            </a:r>
            <a:endParaRPr lang="de-CH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Vergleich der Stadien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84338-C2E1-422A-A7BD-C9AB0A807DA2}" type="datetime1">
              <a:rPr lang="de-CH" smtClean="0"/>
              <a:pPr/>
              <a:t>19.05.2010</a:t>
            </a:fld>
            <a:endParaRPr lang="de-CH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Beispielvorlage</a:t>
            </a:r>
            <a:endParaRPr lang="de-CH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ED34-85CF-4B76-8E1A-FCE4449B5C4B}" type="slidenum">
              <a:rPr lang="de-CH" smtClean="0"/>
              <a:pPr/>
              <a:t>3</a:t>
            </a:fld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Das Team «Schweiz»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95FAF-80C4-4890-B622-015CBE0E316D}" type="datetime1">
              <a:rPr lang="de-CH" smtClean="0"/>
              <a:pPr/>
              <a:t>19.05.2010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Beispielvorlage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6ED34-85CF-4B76-8E1A-FCE4449B5C4B}" type="slidenum">
              <a:rPr lang="de-CH" smtClean="0"/>
              <a:pPr/>
              <a:t>4</a:t>
            </a:fld>
            <a:endParaRPr lang="de-CH" dirty="0"/>
          </a:p>
        </p:txBody>
      </p:sp>
      <p:pic>
        <p:nvPicPr>
          <p:cNvPr id="33" name="Bildplatzhalter 32" descr="1.jpg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/>
          <a:srcRect t="20832" b="20832"/>
          <a:stretch>
            <a:fillRect/>
          </a:stretch>
        </p:blipFill>
        <p:spPr/>
      </p:pic>
      <p:pic>
        <p:nvPicPr>
          <p:cNvPr id="34" name="Bildplatzhalter 33" descr="2.jpg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/>
          <a:srcRect t="20832" b="20832"/>
          <a:stretch>
            <a:fillRect/>
          </a:stretch>
        </p:blipFill>
        <p:spPr/>
      </p:pic>
      <p:pic>
        <p:nvPicPr>
          <p:cNvPr id="35" name="Bildplatzhalter 34" descr="3.jpg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print"/>
          <a:srcRect t="20832" b="20832"/>
          <a:stretch>
            <a:fillRect/>
          </a:stretch>
        </p:blipFill>
        <p:spPr/>
      </p:pic>
      <p:sp>
        <p:nvSpPr>
          <p:cNvPr id="43" name="Bildplatzhalter 4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4" name="Bildplatzhalter 43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5" name="Bildplatzhalter 44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6" name="Bildplatzhalter 4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47" name="Bildplatzhalter 46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48" name="Bildplatzhalter 47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49" name="Bildplatzhalter 48"/>
          <p:cNvSpPr>
            <a:spLocks noGrp="1"/>
          </p:cNvSpPr>
          <p:nvPr>
            <p:ph type="pic" sz="quarter" idx="23"/>
          </p:nvPr>
        </p:nvSpPr>
        <p:spPr/>
      </p:sp>
      <p:pic>
        <p:nvPicPr>
          <p:cNvPr id="60" name="Bildplatzhalter 59" descr="12.jpg"/>
          <p:cNvPicPr>
            <a:picLocks noGrp="1" noChangeAspect="1"/>
          </p:cNvPicPr>
          <p:nvPr>
            <p:ph type="pic" sz="quarter" idx="24"/>
          </p:nvPr>
        </p:nvPicPr>
        <p:blipFill>
          <a:blip r:embed="rId5" cstate="print"/>
          <a:srcRect l="6056" r="6056"/>
          <a:stretch>
            <a:fillRect/>
          </a:stretch>
        </p:blipFill>
        <p:spPr/>
      </p:pic>
      <p:pic>
        <p:nvPicPr>
          <p:cNvPr id="58" name="Bildplatzhalter 57" descr="schweiz.png"/>
          <p:cNvPicPr>
            <a:picLocks noGrp="1" noChangeAspect="1"/>
          </p:cNvPicPr>
          <p:nvPr>
            <p:ph type="pic" sz="quarter" idx="25"/>
          </p:nvPr>
        </p:nvPicPr>
        <p:blipFill>
          <a:blip r:embed="rId6" cstate="print"/>
          <a:srcRect/>
          <a:stretch>
            <a:fillRect/>
          </a:stretch>
        </p:blipFill>
        <p:spPr/>
      </p:pic>
      <p:sp>
        <p:nvSpPr>
          <p:cNvPr id="59" name="Bildplatzhalter 58"/>
          <p:cNvSpPr>
            <a:spLocks noGrp="1"/>
          </p:cNvSpPr>
          <p:nvPr>
            <p:ph type="pic" sz="quarter" idx="16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uro_08_Musterloesung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Euro_08_Musterloesung</Template>
  <TotalTime>0</TotalTime>
  <Words>39</Words>
  <Application>Microsoft Office PowerPoint</Application>
  <PresentationFormat>Bildschirmpräsentation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Euro_08_Musterloesung</vt:lpstr>
      <vt:lpstr>Euro 08</vt:lpstr>
      <vt:lpstr>Allgemeines</vt:lpstr>
      <vt:lpstr>Vergleich der Stadien</vt:lpstr>
      <vt:lpstr>Das Team «Schweiz»</vt:lpstr>
    </vt:vector>
  </TitlesOfParts>
  <Company>KBW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 08</dc:title>
  <dc:creator>Jürg Lippuner</dc:creator>
  <cp:lastModifiedBy>Jürg Lippuner</cp:lastModifiedBy>
  <cp:revision>1</cp:revision>
  <dcterms:created xsi:type="dcterms:W3CDTF">2010-05-19T09:45:25Z</dcterms:created>
  <dcterms:modified xsi:type="dcterms:W3CDTF">2010-05-19T09:53:43Z</dcterms:modified>
</cp:coreProperties>
</file>