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 08</dc:title>
  <dc:creator>lasti</dc:creator>
  <cp:lastModifiedBy>Jürg Lippuner</cp:lastModifiedBy>
  <cp:revision>3</cp:revision>
  <dcterms:created xsi:type="dcterms:W3CDTF">2008-05-03T08:55:59Z</dcterms:created>
  <dcterms:modified xsi:type="dcterms:W3CDTF">2010-05-19T08:20:06Z</dcterms:modified>
</cp:coreProperties>
</file>