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de-AT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027" autoAdjust="0"/>
    <p:restoredTop sz="84132" autoAdjust="0"/>
  </p:normalViewPr>
  <p:slideViewPr>
    <p:cSldViewPr showGuides="1">
      <p:cViewPr varScale="1">
        <p:scale>
          <a:sx n="68" d="100"/>
          <a:sy n="68" d="100"/>
        </p:scale>
        <p:origin x="771" y="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67" d="100"/>
          <a:sy n="67" d="100"/>
        </p:scale>
        <p:origin x="-273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AT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A79028-C775-4286-85C0-72FC05FCDA15}" type="slidenum">
              <a:rPr lang="de-AT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8302171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099653-FE07-4B2A-B1B8-9572984AF436}" type="slidenum">
              <a:rPr lang="de-AT"/>
              <a:pPr/>
              <a:t>1</a:t>
            </a:fld>
            <a:endParaRPr lang="de-AT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71463" indent="-271463">
              <a:buFontTx/>
              <a:buChar char="•"/>
            </a:pPr>
            <a:r>
              <a:rPr lang="de-DE" dirty="0"/>
              <a:t>Ändern Sie das Folienlayout dieser Folie in das Layout </a:t>
            </a:r>
            <a:r>
              <a:rPr lang="de-DE" b="1" dirty="0" smtClean="0"/>
              <a:t>leere Folie</a:t>
            </a:r>
            <a:endParaRPr lang="de-DE" b="1" dirty="0"/>
          </a:p>
          <a:p>
            <a:pPr marL="271463" indent="-271463">
              <a:buFontTx/>
              <a:buChar char="•"/>
            </a:pPr>
            <a:r>
              <a:rPr lang="de-DE" dirty="0"/>
              <a:t>Fügen Sie im oberen Teil der Folie den Text </a:t>
            </a:r>
            <a:r>
              <a:rPr lang="de-DE" b="1" dirty="0" smtClean="0"/>
              <a:t>Flintstones</a:t>
            </a:r>
            <a:r>
              <a:rPr lang="de-DE" dirty="0" smtClean="0"/>
              <a:t> </a:t>
            </a:r>
            <a:r>
              <a:rPr lang="de-DE" dirty="0"/>
              <a:t>als WordArt </a:t>
            </a:r>
            <a:r>
              <a:rPr lang="de-DE" dirty="0" smtClean="0"/>
              <a:t>ein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88442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17B78B-5A10-4143-8768-8BC051A80F62}" type="slidenum">
              <a:rPr lang="de-AT"/>
              <a:pPr/>
              <a:t>2</a:t>
            </a:fld>
            <a:endParaRPr lang="de-AT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Verändern Sie in der Folie </a:t>
            </a:r>
            <a:r>
              <a:rPr lang="de-CH" sz="1200" b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Fred</a:t>
            </a:r>
            <a:r>
              <a:rPr lang="de-CH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die Form und Ausrichtung von Textfeld und Bild so, dass sich der Text links und das Bild rechts befindet (Layout </a:t>
            </a:r>
            <a:r>
              <a:rPr lang="de-CH" sz="1200" b="1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Zwei Inhalte</a:t>
            </a:r>
            <a:r>
              <a:rPr lang="de-CH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).</a:t>
            </a:r>
          </a:p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Fügen Sie zwischen dem Text und dem Bild </a:t>
            </a:r>
            <a:r>
              <a:rPr lang="de-CH" sz="1200" b="1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Fred mit Matschbirne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eine Sprechblase (</a:t>
            </a:r>
            <a:r>
              <a:rPr lang="de-CH" sz="1200" u="none" strike="noStrike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Autoform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) ein. Die Spitze der Sprechblase soll nach rechts auf Freds Mund zeigen. Schreiben Sie in die Sprechblase «</a:t>
            </a:r>
            <a:r>
              <a:rPr lang="de-CH" sz="1200" u="none" strike="noStrike" kern="1200" dirty="0" err="1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Wiilmaaa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!».</a:t>
            </a:r>
          </a:p>
          <a:p>
            <a:r>
              <a:rPr lang="de-CH" sz="1200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Die Sprechblase soll nach 2 Sekunden automatisch erscheinen. Als Eingangseffekt für die Sprechblase wählen Sie Zoom.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97707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A4C29FE-D39F-4E69-963B-E38CB78BF157}" type="slidenum">
              <a:rPr lang="de-AT"/>
              <a:pPr/>
              <a:t>4</a:t>
            </a:fld>
            <a:endParaRPr lang="de-AT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Das Bild </a:t>
            </a:r>
            <a:r>
              <a:rPr lang="de-CH" sz="1200" b="1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Barney und Fred im Auto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soll automatisch nach 2 Sekunden von oben links einfliegen. Als Geräusch wählen Sie die Sounddatei </a:t>
            </a:r>
            <a:r>
              <a:rPr lang="de-CH" sz="1200" b="1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Quietschende_Reifen.wav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.</a:t>
            </a:r>
            <a:endParaRPr lang="de-CH" sz="1200" u="none" strike="noStrike" kern="1200" dirty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9727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9FB50E-A8B3-48F6-A234-DCB18A7AD804}" type="slidenum">
              <a:rPr lang="de-AT"/>
              <a:pPr/>
              <a:t>9</a:t>
            </a:fld>
            <a:endParaRPr lang="de-AT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Ändern Sie das Folienlayout auf </a:t>
            </a:r>
            <a:r>
              <a:rPr lang="de-CH" sz="1200" b="1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Zwei Inhalte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.</a:t>
            </a:r>
          </a:p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Verschieben Sie den Text «… und der Rüsselstaubsauger» in den rechten Textplatzhalter. Entfernen Sie das Aufzählungszeichen.</a:t>
            </a:r>
          </a:p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Ordnen Sie in der ersten Spalte Bild und Text so an, dass das Bild oben und der Text darunter steht</a:t>
            </a:r>
          </a:p>
          <a:p>
            <a:pPr lvl="0" fontAlgn="base"/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Das Bild </a:t>
            </a:r>
            <a:r>
              <a:rPr lang="de-CH" sz="1200" b="1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Rüsselstaubsauger</a:t>
            </a:r>
            <a:r>
              <a:rPr lang="de-CH" sz="1200" u="none" strike="noStrike" kern="1200" dirty="0" smtClean="0">
                <a:solidFill>
                  <a:schemeClr val="tx1"/>
                </a:solidFill>
                <a:effectLst/>
                <a:latin typeface="Times New Roman" charset="0"/>
                <a:ea typeface="+mn-ea"/>
                <a:cs typeface="+mn-cs"/>
              </a:rPr>
              <a:t> soll automatisch mit einem geeigneten Eingangseffekt (z. B. Rad, Sprossenrad o. ä.) erscheinen.</a:t>
            </a:r>
            <a:endParaRPr lang="de-CH" sz="1200" u="none" strike="noStrike" kern="1200" dirty="0">
              <a:solidFill>
                <a:schemeClr val="tx1"/>
              </a:solidFill>
              <a:effectLst/>
              <a:latin typeface="Times New Roman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2714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0CD46-1880-4107-AF83-DCF9305182C9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0C6D7-B7FF-4130-A97C-DAC9C93B959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FD8A29-F7AC-44B8-AB07-ADD5E5F97CF3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31AC30-AAA7-4977-9C60-E69739009746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06364C-8B6E-4EE8-927C-56AFAFF384F4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53D8B6-B4E7-4F36-A882-0E6538AB2477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FAB167-A2EF-4429-BA1F-8879DD1A9C28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F3D56-BEB6-436C-A332-DA4BFEE7F32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38939-9ECA-4779-80A4-150F224E4AE1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36E38-947F-4642-8DCE-A4781CF44EB5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33821-2D99-47F9-B372-1EFB81524BAF}" type="slidenum">
              <a:rPr lang="de-AT"/>
              <a:pPr/>
              <a:t>‹Nr.›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dirty="0" smtClean="0"/>
              <a:t>Klicken Sie, um die Formate des Vorlagentextes zu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de-A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6DB1C55-3D08-4043-B400-C87C61D162AD}" type="slidenum">
              <a:rPr lang="de-AT" smtClean="0"/>
              <a:pPr/>
              <a:t>‹Nr.›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de-D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Flintstones ...</a:t>
            </a:r>
            <a:endParaRPr lang="de-AT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GB" sz="2400" dirty="0" smtClean="0"/>
              <a:t>... meet the Flintstones</a:t>
            </a:r>
            <a:br>
              <a:rPr lang="en-GB" sz="2400" dirty="0" smtClean="0"/>
            </a:br>
            <a:r>
              <a:rPr lang="en-GB" sz="2400" dirty="0" smtClean="0"/>
              <a:t>they're a modern stone age family</a:t>
            </a:r>
            <a:br>
              <a:rPr lang="en-GB" sz="2400" dirty="0" smtClean="0"/>
            </a:br>
            <a:r>
              <a:rPr lang="en-GB" sz="2400" dirty="0" smtClean="0"/>
              <a:t>From the town of bedrock</a:t>
            </a:r>
            <a:br>
              <a:rPr lang="en-GB" sz="2400" dirty="0" smtClean="0"/>
            </a:br>
            <a:r>
              <a:rPr lang="en-GB" sz="2400" dirty="0" smtClean="0"/>
              <a:t>they're a page right out of history.</a:t>
            </a:r>
            <a:br>
              <a:rPr lang="en-GB" sz="2400" dirty="0" smtClean="0"/>
            </a:br>
            <a:r>
              <a:rPr lang="en-GB" sz="2400" dirty="0" smtClean="0"/>
              <a:t>Let's ride with the family down the street</a:t>
            </a:r>
            <a:br>
              <a:rPr lang="en-GB" sz="2400" dirty="0" smtClean="0"/>
            </a:br>
            <a:r>
              <a:rPr lang="en-GB" sz="2400" dirty="0" smtClean="0"/>
              <a:t>through the courtesy of Fred's two feet</a:t>
            </a:r>
            <a:br>
              <a:rPr lang="en-GB" sz="2400" dirty="0" smtClean="0"/>
            </a:br>
            <a:r>
              <a:rPr lang="en-GB" sz="2400" dirty="0" smtClean="0"/>
              <a:t>When you're with the Flintstones</a:t>
            </a:r>
            <a:br>
              <a:rPr lang="en-GB" sz="2400" dirty="0" smtClean="0"/>
            </a:br>
            <a:r>
              <a:rPr lang="en-GB" sz="2400" dirty="0" smtClean="0"/>
              <a:t>have a </a:t>
            </a:r>
            <a:r>
              <a:rPr lang="en-GB" sz="2400" dirty="0" err="1" smtClean="0"/>
              <a:t>yabba</a:t>
            </a:r>
            <a:r>
              <a:rPr lang="en-GB" sz="2400" dirty="0" smtClean="0"/>
              <a:t> </a:t>
            </a:r>
            <a:r>
              <a:rPr lang="en-GB" sz="2400" dirty="0" err="1" smtClean="0"/>
              <a:t>dabba</a:t>
            </a:r>
            <a:r>
              <a:rPr lang="en-GB" sz="2400" dirty="0" smtClean="0"/>
              <a:t> doo time</a:t>
            </a:r>
            <a:br>
              <a:rPr lang="en-GB" sz="2400" dirty="0" smtClean="0"/>
            </a:br>
            <a:r>
              <a:rPr lang="en-GB" sz="2400" dirty="0" smtClean="0"/>
              <a:t>a </a:t>
            </a:r>
            <a:r>
              <a:rPr lang="en-GB" sz="2400" dirty="0" err="1" smtClean="0"/>
              <a:t>dabba</a:t>
            </a:r>
            <a:r>
              <a:rPr lang="en-GB" sz="2400" dirty="0" smtClean="0"/>
              <a:t> doo time</a:t>
            </a:r>
            <a:br>
              <a:rPr lang="en-GB" sz="2400" dirty="0" smtClean="0"/>
            </a:br>
            <a:r>
              <a:rPr lang="en-GB" sz="2400" dirty="0" smtClean="0"/>
              <a:t>We'll have a great old time.</a:t>
            </a:r>
            <a:endParaRPr lang="de-AT" sz="2400" dirty="0" smtClean="0"/>
          </a:p>
          <a:p>
            <a:pPr>
              <a:buNone/>
            </a:pPr>
            <a:endParaRPr lang="de-AT" sz="2400" dirty="0"/>
          </a:p>
        </p:txBody>
      </p:sp>
      <p:pic>
        <p:nvPicPr>
          <p:cNvPr id="11268" name="Picture 4" descr="D:\Kurs 4015\Präsentationen\Flintstones\Dino_singen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2362200"/>
            <a:ext cx="2286000" cy="26638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Fred</a:t>
            </a:r>
            <a:endParaRPr lang="de-AT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848600" cy="4038600"/>
          </a:xfrm>
        </p:spPr>
        <p:txBody>
          <a:bodyPr/>
          <a:lstStyle/>
          <a:p>
            <a:pPr marL="0" indent="30163">
              <a:buFontTx/>
              <a:buNone/>
            </a:pPr>
            <a:r>
              <a:rPr lang="de-DE"/>
              <a:t>Der ungestüme Fred ist der klassische Verlierer, der sich nie gegen seine Frau Wilma durchsetzen kann...</a:t>
            </a:r>
          </a:p>
        </p:txBody>
      </p:sp>
      <p:pic>
        <p:nvPicPr>
          <p:cNvPr id="3076" name="Picture 4" descr="D:\Kurs 4015\Präsentationen\Flintstones\Fred_mit_Matschbirne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2590800"/>
            <a:ext cx="2890838" cy="3505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Barney</a:t>
            </a:r>
            <a:endParaRPr lang="de-AT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1981200"/>
            <a:ext cx="4114800" cy="4114800"/>
          </a:xfrm>
        </p:spPr>
        <p:txBody>
          <a:bodyPr/>
          <a:lstStyle/>
          <a:p>
            <a:pPr marL="0" indent="30163">
              <a:buFontTx/>
              <a:buNone/>
            </a:pPr>
            <a:r>
              <a:rPr lang="de-DE" dirty="0" smtClean="0"/>
              <a:t>… während </a:t>
            </a:r>
            <a:r>
              <a:rPr lang="de-DE" dirty="0"/>
              <a:t>sein bester Freund Barney </a:t>
            </a:r>
            <a:r>
              <a:rPr lang="de-DE" dirty="0" err="1"/>
              <a:t>Geröllheimer</a:t>
            </a:r>
            <a:r>
              <a:rPr lang="de-DE" dirty="0"/>
              <a:t> (Barney Rubble), der auf den ersten Blick etwas minderbemittelt wirkt, immer wieder als Glückspilz erweist.</a:t>
            </a:r>
            <a:endParaRPr lang="de-AT" dirty="0"/>
          </a:p>
        </p:txBody>
      </p:sp>
      <p:pic>
        <p:nvPicPr>
          <p:cNvPr id="4100" name="Picture 4" descr="D:\Kurs 4015\Präsentationen\Flintstones\Barney_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2895600"/>
            <a:ext cx="2286000" cy="244633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Beide </a:t>
            </a:r>
            <a:r>
              <a:rPr lang="de-DE" dirty="0" smtClean="0"/>
              <a:t>Männer …</a:t>
            </a:r>
            <a:endParaRPr lang="de-AT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4495800"/>
            <a:ext cx="3810000" cy="1752600"/>
          </a:xfrm>
        </p:spPr>
        <p:txBody>
          <a:bodyPr/>
          <a:lstStyle/>
          <a:p>
            <a:pPr marL="285750" indent="-285750">
              <a:buFontTx/>
              <a:buNone/>
            </a:pPr>
            <a:r>
              <a:rPr lang="de-DE" sz="2400" dirty="0" smtClean="0"/>
              <a:t>… arbeiten </a:t>
            </a:r>
            <a:r>
              <a:rPr lang="de-DE" sz="2400" dirty="0"/>
              <a:t>im Steinbruch von Mr</a:t>
            </a:r>
            <a:r>
              <a:rPr lang="de-DE" sz="2400" dirty="0" smtClean="0"/>
              <a:t>. Schiefer</a:t>
            </a:r>
            <a:br>
              <a:rPr lang="de-DE" sz="2400" dirty="0" smtClean="0"/>
            </a:br>
            <a:r>
              <a:rPr lang="de-DE" sz="2400" dirty="0" smtClean="0"/>
              <a:t>(</a:t>
            </a:r>
            <a:r>
              <a:rPr lang="de-DE" sz="2400" dirty="0"/>
              <a:t>Mr</a:t>
            </a:r>
            <a:r>
              <a:rPr lang="de-DE" sz="2400" dirty="0" smtClean="0"/>
              <a:t>. George Slate</a:t>
            </a:r>
            <a:r>
              <a:rPr lang="de-DE" sz="2400" dirty="0"/>
              <a:t>)</a:t>
            </a:r>
            <a:endParaRPr lang="de-AT" sz="2400" dirty="0"/>
          </a:p>
        </p:txBody>
      </p:sp>
      <p:pic>
        <p:nvPicPr>
          <p:cNvPr id="5124" name="Picture 4" descr="D:\Kurs 4015\Präsentationen\Flintstones\Barney_und_Fred_im_Auto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8800" y="4114800"/>
            <a:ext cx="2286000" cy="204628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Fred und Wilma</a:t>
            </a:r>
            <a:endParaRPr lang="de-AT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43400" y="5105400"/>
            <a:ext cx="4114800" cy="12192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sz="2800"/>
              <a:t>Vervollständigt wird die Familie Feuerstein...</a:t>
            </a:r>
            <a:endParaRPr lang="de-AT" sz="2800"/>
          </a:p>
        </p:txBody>
      </p:sp>
      <p:pic>
        <p:nvPicPr>
          <p:cNvPr id="6148" name="Picture 4" descr="D:\Kurs 4015\Präsentationen\Flintstones\Fred_and_Wilma_kussend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133600"/>
            <a:ext cx="2759075" cy="37338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Pebbles und Dino</a:t>
            </a:r>
            <a:endParaRPr lang="de-AT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1981200"/>
            <a:ext cx="3886200" cy="4114800"/>
          </a:xfrm>
        </p:spPr>
        <p:txBody>
          <a:bodyPr/>
          <a:lstStyle/>
          <a:p>
            <a:r>
              <a:rPr lang="de-DE" dirty="0"/>
              <a:t>Durch die Tochter </a:t>
            </a:r>
            <a:r>
              <a:rPr lang="de-DE" dirty="0" err="1"/>
              <a:t>Pebbles</a:t>
            </a:r>
            <a:r>
              <a:rPr lang="de-DE" dirty="0"/>
              <a:t>, die im Februar 1963 das Licht der Urzeitwelt </a:t>
            </a:r>
            <a:r>
              <a:rPr lang="de-DE" dirty="0" smtClean="0"/>
              <a:t>erblickt …</a:t>
            </a:r>
            <a:endParaRPr lang="de-DE" dirty="0"/>
          </a:p>
          <a:p>
            <a:r>
              <a:rPr lang="de-DE" dirty="0" smtClean="0"/>
              <a:t>… und </a:t>
            </a:r>
            <a:r>
              <a:rPr lang="de-DE" dirty="0"/>
              <a:t>den Haushund Dino</a:t>
            </a:r>
            <a:endParaRPr lang="de-AT" dirty="0"/>
          </a:p>
        </p:txBody>
      </p:sp>
      <p:pic>
        <p:nvPicPr>
          <p:cNvPr id="7172" name="Picture 4" descr="D:\Kurs 4015\Präsentationen\Flintstones\Dino_und_Pebbles_im_Rahme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2667000"/>
            <a:ext cx="2903538" cy="25717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Betty und Barney</a:t>
            </a:r>
            <a:endParaRPr lang="de-AT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95600" y="5257800"/>
            <a:ext cx="5867400" cy="1295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 dirty="0"/>
              <a:t>Auch Barney und seine Frau Betty bleiben nicht lange </a:t>
            </a:r>
            <a:r>
              <a:rPr lang="de-DE" dirty="0" smtClean="0"/>
              <a:t>kinderlos …</a:t>
            </a:r>
            <a:endParaRPr lang="de-AT" dirty="0"/>
          </a:p>
        </p:txBody>
      </p:sp>
      <p:pic>
        <p:nvPicPr>
          <p:cNvPr id="8196" name="Picture 4" descr="Betty_and_Barney_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2514600"/>
            <a:ext cx="2286000" cy="2022475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BamBam</a:t>
            </a:r>
            <a:endParaRPr lang="de-AT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6400800" cy="281940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de-DE"/>
              <a:t>Im Herbst 1963 finden sie auf ihrer Türschwelle den bärenstarken Bamm-Bamm mit der Keule</a:t>
            </a:r>
            <a:endParaRPr lang="de-AT"/>
          </a:p>
        </p:txBody>
      </p:sp>
      <p:pic>
        <p:nvPicPr>
          <p:cNvPr id="9220" name="Picture 4" descr="D:\Kurs 4015\Präsentationen\Flintstones\Bambam_und_Dino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2438400"/>
            <a:ext cx="2286000" cy="2960688"/>
          </a:xfrm>
          <a:prstGeom prst="rect">
            <a:avLst/>
          </a:prstGeom>
          <a:noFill/>
        </p:spPr>
      </p:pic>
      <p:pic>
        <p:nvPicPr>
          <p:cNvPr id="9221" name="Picture 5" descr="D:\Kurs 4015\Präsentationen\Flintstones\Barney_mit_Bambam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4600" y="3429000"/>
            <a:ext cx="2286000" cy="2846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Nicht zu </a:t>
            </a:r>
            <a:r>
              <a:rPr lang="de-DE" dirty="0" smtClean="0"/>
              <a:t>vergessen …</a:t>
            </a:r>
            <a:endParaRPr lang="de-AT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de-DE" dirty="0" smtClean="0"/>
              <a:t>… </a:t>
            </a:r>
            <a:r>
              <a:rPr lang="de-DE" dirty="0" err="1" smtClean="0"/>
              <a:t>Lowen</a:t>
            </a:r>
            <a:endParaRPr lang="de-AT" dirty="0"/>
          </a:p>
          <a:p>
            <a:pPr marL="0" indent="0">
              <a:buFontTx/>
              <a:buNone/>
            </a:pPr>
            <a:r>
              <a:rPr lang="de-DE" dirty="0" smtClean="0"/>
              <a:t>… und </a:t>
            </a:r>
            <a:r>
              <a:rPr lang="de-DE" dirty="0"/>
              <a:t>der Rüsselstaubsauger</a:t>
            </a:r>
          </a:p>
        </p:txBody>
      </p:sp>
      <p:pic>
        <p:nvPicPr>
          <p:cNvPr id="10245" name="Picture 5" descr="D:\Kurs 4015\Präsentationen\Flintstones\Russelstaubsauger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10200" y="4191000"/>
            <a:ext cx="2286000" cy="1497013"/>
          </a:xfrm>
          <a:prstGeom prst="rect">
            <a:avLst/>
          </a:prstGeom>
          <a:noFill/>
        </p:spPr>
      </p:pic>
      <p:pic>
        <p:nvPicPr>
          <p:cNvPr id="10246" name="Picture 6" descr="D:\Kurs 4015\Präsentationen\Flintstones\Pebbles_mit_Lowe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3352800"/>
            <a:ext cx="2286000" cy="264001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ronus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</Words>
  <Application>Microsoft Office PowerPoint</Application>
  <PresentationFormat>Bildschirmpräsentation (4:3)</PresentationFormat>
  <Paragraphs>34</Paragraphs>
  <Slides>10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3" baseType="lpstr">
      <vt:lpstr>Georgia</vt:lpstr>
      <vt:lpstr>Times New Roman</vt:lpstr>
      <vt:lpstr>Standarddesign</vt:lpstr>
      <vt:lpstr>PowerPoint-Präsentation</vt:lpstr>
      <vt:lpstr>Fred</vt:lpstr>
      <vt:lpstr>Barney</vt:lpstr>
      <vt:lpstr>Beide Männer …</vt:lpstr>
      <vt:lpstr>Fred und Wilma</vt:lpstr>
      <vt:lpstr>Pebbles und Dino</vt:lpstr>
      <vt:lpstr>Betty und Barney</vt:lpstr>
      <vt:lpstr>BamBam</vt:lpstr>
      <vt:lpstr>Nicht zu vergessen …</vt:lpstr>
      <vt:lpstr>Flintstones ...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Oliver Mochmann</dc:creator>
  <cp:lastModifiedBy>Jürg Lippuner</cp:lastModifiedBy>
  <cp:revision>13</cp:revision>
  <dcterms:created xsi:type="dcterms:W3CDTF">2003-06-11T21:53:55Z</dcterms:created>
  <dcterms:modified xsi:type="dcterms:W3CDTF">2016-01-30T18:55:09Z</dcterms:modified>
</cp:coreProperties>
</file>