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7" r:id="rId12"/>
    <p:sldId id="265" r:id="rId13"/>
  </p:sldIdLst>
  <p:sldSz cx="9144000" cy="6858000" type="screen4x3"/>
  <p:notesSz cx="10234613" cy="7104063"/>
  <p:defaultTextStyle>
    <a:defPPr>
      <a:defRPr lang="de-AT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238" userDrawn="1">
          <p15:clr>
            <a:srgbClr val="A4A3A4"/>
          </p15:clr>
        </p15:guide>
        <p15:guide id="2" pos="322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34" autoAdjust="0"/>
    <p:restoredTop sz="84095" autoAdjust="0"/>
  </p:normalViewPr>
  <p:slideViewPr>
    <p:cSldViewPr showGuides="1">
      <p:cViewPr varScale="1">
        <p:scale>
          <a:sx n="68" d="100"/>
          <a:sy n="68" d="100"/>
        </p:scale>
        <p:origin x="967" y="4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2" d="100"/>
          <a:sy n="82" d="100"/>
        </p:scale>
        <p:origin x="1238" y="58"/>
      </p:cViewPr>
      <p:guideLst>
        <p:guide orient="horz" pos="2238"/>
        <p:guide pos="322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8.xml"/><Relationship Id="rId3" Type="http://schemas.openxmlformats.org/officeDocument/2006/relationships/slide" Target="slides/slide3.xml"/><Relationship Id="rId7" Type="http://schemas.openxmlformats.org/officeDocument/2006/relationships/slide" Target="slides/slide7.xml"/><Relationship Id="rId12" Type="http://schemas.openxmlformats.org/officeDocument/2006/relationships/slide" Target="slides/slide12.xml"/><Relationship Id="rId2" Type="http://schemas.openxmlformats.org/officeDocument/2006/relationships/slide" Target="slides/slide2.xml"/><Relationship Id="rId1" Type="http://schemas.openxmlformats.org/officeDocument/2006/relationships/slide" Target="slides/slide1.xml"/><Relationship Id="rId6" Type="http://schemas.openxmlformats.org/officeDocument/2006/relationships/slide" Target="slides/slide6.xml"/><Relationship Id="rId11" Type="http://schemas.openxmlformats.org/officeDocument/2006/relationships/slide" Target="slides/slide11.xml"/><Relationship Id="rId5" Type="http://schemas.openxmlformats.org/officeDocument/2006/relationships/slide" Target="slides/slide5.xml"/><Relationship Id="rId10" Type="http://schemas.openxmlformats.org/officeDocument/2006/relationships/slide" Target="slides/slide10.xml"/><Relationship Id="rId4" Type="http://schemas.openxmlformats.org/officeDocument/2006/relationships/slide" Target="slides/slide4.xml"/><Relationship Id="rId9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1955A4-F121-4C63-A038-1461BF447EC7}" type="doc">
      <dgm:prSet loTypeId="urn:microsoft.com/office/officeart/2005/8/layout/hierarchy5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CH"/>
        </a:p>
      </dgm:t>
    </dgm:pt>
    <dgm:pt modelId="{F4E24470-5EF4-411F-BF66-4F56DB61C86D}">
      <dgm:prSet phldrT="[Text]"/>
      <dgm:spPr/>
      <dgm:t>
        <a:bodyPr/>
        <a:lstStyle/>
        <a:p>
          <a:r>
            <a:rPr lang="de-CH" dirty="0" smtClean="0"/>
            <a:t>The </a:t>
          </a:r>
          <a:r>
            <a:rPr lang="de-CH" dirty="0" err="1" smtClean="0"/>
            <a:t>Flintstones</a:t>
          </a:r>
          <a:endParaRPr lang="de-CH" dirty="0"/>
        </a:p>
      </dgm:t>
    </dgm:pt>
    <dgm:pt modelId="{57DF598A-37BD-46B4-9163-A202FBFDAEDD}" type="parTrans" cxnId="{ED423980-4EA3-4AEE-8BDF-475D54D323F8}">
      <dgm:prSet/>
      <dgm:spPr/>
      <dgm:t>
        <a:bodyPr/>
        <a:lstStyle/>
        <a:p>
          <a:endParaRPr lang="de-CH"/>
        </a:p>
      </dgm:t>
    </dgm:pt>
    <dgm:pt modelId="{1BC7B4C8-1677-4BD3-B0AB-2B29466D0E33}" type="sibTrans" cxnId="{ED423980-4EA3-4AEE-8BDF-475D54D323F8}">
      <dgm:prSet/>
      <dgm:spPr/>
      <dgm:t>
        <a:bodyPr/>
        <a:lstStyle/>
        <a:p>
          <a:endParaRPr lang="de-CH"/>
        </a:p>
      </dgm:t>
    </dgm:pt>
    <dgm:pt modelId="{60CFFFDB-7F90-41C7-902C-46FC12C78EAD}">
      <dgm:prSet phldrT="[Text]"/>
      <dgm:spPr/>
      <dgm:t>
        <a:bodyPr/>
        <a:lstStyle/>
        <a:p>
          <a:r>
            <a:rPr lang="de-CH" dirty="0" smtClean="0"/>
            <a:t>Fred und Wilma</a:t>
          </a:r>
          <a:endParaRPr lang="de-CH" dirty="0"/>
        </a:p>
      </dgm:t>
    </dgm:pt>
    <dgm:pt modelId="{7073AC10-9847-4589-BD03-62F943B9931A}" type="parTrans" cxnId="{89941DD6-4E17-42A9-9F9A-875804754FA4}">
      <dgm:prSet/>
      <dgm:spPr/>
      <dgm:t>
        <a:bodyPr/>
        <a:lstStyle/>
        <a:p>
          <a:endParaRPr lang="de-CH"/>
        </a:p>
      </dgm:t>
    </dgm:pt>
    <dgm:pt modelId="{2155C7B6-9257-43E6-98BE-BB6BF127B316}" type="sibTrans" cxnId="{89941DD6-4E17-42A9-9F9A-875804754FA4}">
      <dgm:prSet/>
      <dgm:spPr/>
      <dgm:t>
        <a:bodyPr/>
        <a:lstStyle/>
        <a:p>
          <a:endParaRPr lang="de-CH"/>
        </a:p>
      </dgm:t>
    </dgm:pt>
    <dgm:pt modelId="{334FECED-B564-460F-A5DE-F11E8C8E5FBD}">
      <dgm:prSet phldrT="[Text]"/>
      <dgm:spPr/>
      <dgm:t>
        <a:bodyPr/>
        <a:lstStyle/>
        <a:p>
          <a:r>
            <a:rPr lang="de-CH" dirty="0" smtClean="0"/>
            <a:t>Tochter </a:t>
          </a:r>
          <a:r>
            <a:rPr lang="de-CH" dirty="0" err="1" smtClean="0"/>
            <a:t>Bebbles</a:t>
          </a:r>
          <a:endParaRPr lang="de-CH" dirty="0"/>
        </a:p>
      </dgm:t>
    </dgm:pt>
    <dgm:pt modelId="{E03AB8E2-9BB2-49C8-978C-2985477AE2ED}" type="parTrans" cxnId="{4B102CE4-CD87-435D-A03D-79A977F15AD5}">
      <dgm:prSet/>
      <dgm:spPr/>
      <dgm:t>
        <a:bodyPr/>
        <a:lstStyle/>
        <a:p>
          <a:endParaRPr lang="de-CH"/>
        </a:p>
      </dgm:t>
    </dgm:pt>
    <dgm:pt modelId="{FB7CFAE9-7508-4066-936B-B950C274261F}" type="sibTrans" cxnId="{4B102CE4-CD87-435D-A03D-79A977F15AD5}">
      <dgm:prSet/>
      <dgm:spPr/>
      <dgm:t>
        <a:bodyPr/>
        <a:lstStyle/>
        <a:p>
          <a:endParaRPr lang="de-CH"/>
        </a:p>
      </dgm:t>
    </dgm:pt>
    <dgm:pt modelId="{18218F79-0F6F-4CF9-85B4-B0383109453B}">
      <dgm:prSet phldrT="[Text]"/>
      <dgm:spPr/>
      <dgm:t>
        <a:bodyPr/>
        <a:lstStyle/>
        <a:p>
          <a:r>
            <a:rPr lang="de-CH" dirty="0" smtClean="0"/>
            <a:t>Dino «Haushund»</a:t>
          </a:r>
        </a:p>
      </dgm:t>
    </dgm:pt>
    <dgm:pt modelId="{27A025FA-D7C3-4165-BA17-F3A40CAD6750}" type="parTrans" cxnId="{2C7E08CE-E871-495E-AFBB-BBE993CA979D}">
      <dgm:prSet/>
      <dgm:spPr/>
      <dgm:t>
        <a:bodyPr/>
        <a:lstStyle/>
        <a:p>
          <a:endParaRPr lang="de-CH"/>
        </a:p>
      </dgm:t>
    </dgm:pt>
    <dgm:pt modelId="{7B3C63C8-EEDC-4CF4-B624-C0292681EF73}" type="sibTrans" cxnId="{2C7E08CE-E871-495E-AFBB-BBE993CA979D}">
      <dgm:prSet/>
      <dgm:spPr/>
      <dgm:t>
        <a:bodyPr/>
        <a:lstStyle/>
        <a:p>
          <a:endParaRPr lang="de-CH"/>
        </a:p>
      </dgm:t>
    </dgm:pt>
    <dgm:pt modelId="{6F4634B2-C6F7-4084-9AE5-E0331CE0D5BA}">
      <dgm:prSet phldrT="[Text]"/>
      <dgm:spPr/>
      <dgm:t>
        <a:bodyPr/>
        <a:lstStyle/>
        <a:p>
          <a:r>
            <a:rPr lang="de-CH" dirty="0" smtClean="0"/>
            <a:t>Betty und Barney</a:t>
          </a:r>
          <a:endParaRPr lang="de-CH" dirty="0"/>
        </a:p>
      </dgm:t>
    </dgm:pt>
    <dgm:pt modelId="{93599BA3-0CEB-4B06-B35E-F7AD92141CC0}" type="parTrans" cxnId="{2C57A052-59F3-414D-AA27-7F6D5681DE82}">
      <dgm:prSet/>
      <dgm:spPr/>
      <dgm:t>
        <a:bodyPr/>
        <a:lstStyle/>
        <a:p>
          <a:endParaRPr lang="de-CH"/>
        </a:p>
      </dgm:t>
    </dgm:pt>
    <dgm:pt modelId="{019044C8-D4FD-4610-AD14-E97BFED340A7}" type="sibTrans" cxnId="{2C57A052-59F3-414D-AA27-7F6D5681DE82}">
      <dgm:prSet/>
      <dgm:spPr/>
      <dgm:t>
        <a:bodyPr/>
        <a:lstStyle/>
        <a:p>
          <a:endParaRPr lang="de-CH"/>
        </a:p>
      </dgm:t>
    </dgm:pt>
    <dgm:pt modelId="{3F25CD08-1B93-4CF6-A169-9026D8A24B48}">
      <dgm:prSet phldrT="[Text]"/>
      <dgm:spPr/>
      <dgm:t>
        <a:bodyPr/>
        <a:lstStyle/>
        <a:p>
          <a:r>
            <a:rPr lang="de-CH" dirty="0" err="1" smtClean="0"/>
            <a:t>Lowen</a:t>
          </a:r>
          <a:r>
            <a:rPr lang="de-CH" dirty="0" smtClean="0"/>
            <a:t> Katze</a:t>
          </a:r>
        </a:p>
      </dgm:t>
    </dgm:pt>
    <dgm:pt modelId="{4EFEC84F-D705-469D-BA56-0E81A0812045}" type="parTrans" cxnId="{A699828F-C225-49F6-B7C2-CC1CEA711039}">
      <dgm:prSet/>
      <dgm:spPr/>
      <dgm:t>
        <a:bodyPr/>
        <a:lstStyle/>
        <a:p>
          <a:endParaRPr lang="de-CH"/>
        </a:p>
      </dgm:t>
    </dgm:pt>
    <dgm:pt modelId="{E195C906-270B-430B-9917-E4B0AB5C33B2}" type="sibTrans" cxnId="{A699828F-C225-49F6-B7C2-CC1CEA711039}">
      <dgm:prSet/>
      <dgm:spPr/>
      <dgm:t>
        <a:bodyPr/>
        <a:lstStyle/>
        <a:p>
          <a:endParaRPr lang="de-CH"/>
        </a:p>
      </dgm:t>
    </dgm:pt>
    <dgm:pt modelId="{E09DF098-BB97-476F-BC7D-C3372C0761F6}">
      <dgm:prSet phldrT="[Text]"/>
      <dgm:spPr/>
      <dgm:t>
        <a:bodyPr/>
        <a:lstStyle/>
        <a:p>
          <a:r>
            <a:rPr lang="de-CH" dirty="0" smtClean="0"/>
            <a:t>Rüsselstaubsauer</a:t>
          </a:r>
        </a:p>
      </dgm:t>
    </dgm:pt>
    <dgm:pt modelId="{B0B44653-189E-434D-B486-357AB42614D8}" type="parTrans" cxnId="{3554C29B-EAA2-48F8-AC74-9DBBA178CDCB}">
      <dgm:prSet/>
      <dgm:spPr/>
      <dgm:t>
        <a:bodyPr/>
        <a:lstStyle/>
        <a:p>
          <a:endParaRPr lang="de-CH"/>
        </a:p>
      </dgm:t>
    </dgm:pt>
    <dgm:pt modelId="{22F4A6EE-A515-4DF3-B16F-BAFDEC2607E8}" type="sibTrans" cxnId="{3554C29B-EAA2-48F8-AC74-9DBBA178CDCB}">
      <dgm:prSet/>
      <dgm:spPr/>
      <dgm:t>
        <a:bodyPr/>
        <a:lstStyle/>
        <a:p>
          <a:endParaRPr lang="de-CH"/>
        </a:p>
      </dgm:t>
    </dgm:pt>
    <dgm:pt modelId="{507488D2-95C6-483E-84EA-B3CB993FC171}">
      <dgm:prSet phldrT="[Text]"/>
      <dgm:spPr/>
      <dgm:t>
        <a:bodyPr/>
        <a:lstStyle/>
        <a:p>
          <a:r>
            <a:rPr lang="de-CH" dirty="0" err="1" smtClean="0"/>
            <a:t>Bambam</a:t>
          </a:r>
          <a:r>
            <a:rPr lang="de-CH" dirty="0" smtClean="0"/>
            <a:t> mit der Keule</a:t>
          </a:r>
          <a:endParaRPr lang="de-CH" dirty="0"/>
        </a:p>
      </dgm:t>
    </dgm:pt>
    <dgm:pt modelId="{30ECD485-AD67-4C6F-A3CA-636EFD34661F}" type="parTrans" cxnId="{4CEDEA15-D758-4A27-8ADD-8249A5CEEE1C}">
      <dgm:prSet/>
      <dgm:spPr/>
      <dgm:t>
        <a:bodyPr/>
        <a:lstStyle/>
        <a:p>
          <a:endParaRPr lang="de-CH"/>
        </a:p>
      </dgm:t>
    </dgm:pt>
    <dgm:pt modelId="{CE5E7F85-7BC8-44F7-8D80-90021E12C62D}" type="sibTrans" cxnId="{4CEDEA15-D758-4A27-8ADD-8249A5CEEE1C}">
      <dgm:prSet/>
      <dgm:spPr/>
      <dgm:t>
        <a:bodyPr/>
        <a:lstStyle/>
        <a:p>
          <a:endParaRPr lang="de-CH"/>
        </a:p>
      </dgm:t>
    </dgm:pt>
    <dgm:pt modelId="{0EFD5BC0-C0AD-4984-A5E3-3173BE0D4867}" type="pres">
      <dgm:prSet presAssocID="{F61955A4-F121-4C63-A038-1461BF447EC7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de-CH"/>
        </a:p>
      </dgm:t>
    </dgm:pt>
    <dgm:pt modelId="{6640AFF0-9968-4E9F-984D-10D52ECF89EE}" type="pres">
      <dgm:prSet presAssocID="{F61955A4-F121-4C63-A038-1461BF447EC7}" presName="hierFlow" presStyleCnt="0"/>
      <dgm:spPr/>
    </dgm:pt>
    <dgm:pt modelId="{8B19E4F5-AB3F-4364-8934-6537F4347ADC}" type="pres">
      <dgm:prSet presAssocID="{F61955A4-F121-4C63-A038-1461BF447EC7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0BCDFE8A-6958-45B2-AFCE-F23921EA91DD}" type="pres">
      <dgm:prSet presAssocID="{F4E24470-5EF4-411F-BF66-4F56DB61C86D}" presName="Name17" presStyleCnt="0"/>
      <dgm:spPr/>
    </dgm:pt>
    <dgm:pt modelId="{F230CA78-BFFE-4022-A697-077A5FA10E23}" type="pres">
      <dgm:prSet presAssocID="{F4E24470-5EF4-411F-BF66-4F56DB61C86D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90E69178-1C66-43A3-BF47-CAB9910D6376}" type="pres">
      <dgm:prSet presAssocID="{F4E24470-5EF4-411F-BF66-4F56DB61C86D}" presName="hierChild2" presStyleCnt="0"/>
      <dgm:spPr/>
    </dgm:pt>
    <dgm:pt modelId="{CA335CA2-C5E7-4C42-9EE2-6D26394C23D2}" type="pres">
      <dgm:prSet presAssocID="{7073AC10-9847-4589-BD03-62F943B9931A}" presName="Name25" presStyleLbl="parChTrans1D2" presStyleIdx="0" presStyleCnt="2"/>
      <dgm:spPr/>
      <dgm:t>
        <a:bodyPr/>
        <a:lstStyle/>
        <a:p>
          <a:endParaRPr lang="de-CH"/>
        </a:p>
      </dgm:t>
    </dgm:pt>
    <dgm:pt modelId="{046C2643-38E2-494B-B71C-8FDA9E307025}" type="pres">
      <dgm:prSet presAssocID="{7073AC10-9847-4589-BD03-62F943B9931A}" presName="connTx" presStyleLbl="parChTrans1D2" presStyleIdx="0" presStyleCnt="2"/>
      <dgm:spPr/>
      <dgm:t>
        <a:bodyPr/>
        <a:lstStyle/>
        <a:p>
          <a:endParaRPr lang="de-CH"/>
        </a:p>
      </dgm:t>
    </dgm:pt>
    <dgm:pt modelId="{346F7C8A-63E1-483D-8488-0A8AC5465703}" type="pres">
      <dgm:prSet presAssocID="{60CFFFDB-7F90-41C7-902C-46FC12C78EAD}" presName="Name30" presStyleCnt="0"/>
      <dgm:spPr/>
    </dgm:pt>
    <dgm:pt modelId="{3EFE3E9E-41B5-45B9-8B7A-7C142588521A}" type="pres">
      <dgm:prSet presAssocID="{60CFFFDB-7F90-41C7-902C-46FC12C78EAD}" presName="level2Shape" presStyleLbl="node2" presStyleIdx="0" presStyleCnt="2"/>
      <dgm:spPr/>
      <dgm:t>
        <a:bodyPr/>
        <a:lstStyle/>
        <a:p>
          <a:endParaRPr lang="de-CH"/>
        </a:p>
      </dgm:t>
    </dgm:pt>
    <dgm:pt modelId="{49A5C31E-B434-40EE-AB39-F6D2CC5E2499}" type="pres">
      <dgm:prSet presAssocID="{60CFFFDB-7F90-41C7-902C-46FC12C78EAD}" presName="hierChild3" presStyleCnt="0"/>
      <dgm:spPr/>
    </dgm:pt>
    <dgm:pt modelId="{934B605F-FD73-42A3-B38F-BF061138B22D}" type="pres">
      <dgm:prSet presAssocID="{E03AB8E2-9BB2-49C8-978C-2985477AE2ED}" presName="Name25" presStyleLbl="parChTrans1D3" presStyleIdx="0" presStyleCnt="2"/>
      <dgm:spPr/>
      <dgm:t>
        <a:bodyPr/>
        <a:lstStyle/>
        <a:p>
          <a:endParaRPr lang="de-CH"/>
        </a:p>
      </dgm:t>
    </dgm:pt>
    <dgm:pt modelId="{A3DAC26F-7735-4358-A92F-7F20A42D0E52}" type="pres">
      <dgm:prSet presAssocID="{E03AB8E2-9BB2-49C8-978C-2985477AE2ED}" presName="connTx" presStyleLbl="parChTrans1D3" presStyleIdx="0" presStyleCnt="2"/>
      <dgm:spPr/>
      <dgm:t>
        <a:bodyPr/>
        <a:lstStyle/>
        <a:p>
          <a:endParaRPr lang="de-CH"/>
        </a:p>
      </dgm:t>
    </dgm:pt>
    <dgm:pt modelId="{8D911507-7DDA-42C1-9C8E-29BE6B7D0079}" type="pres">
      <dgm:prSet presAssocID="{334FECED-B564-460F-A5DE-F11E8C8E5FBD}" presName="Name30" presStyleCnt="0"/>
      <dgm:spPr/>
    </dgm:pt>
    <dgm:pt modelId="{20C27E0A-D203-4155-AB7B-1AD18FF58F99}" type="pres">
      <dgm:prSet presAssocID="{334FECED-B564-460F-A5DE-F11E8C8E5FBD}" presName="level2Shape" presStyleLbl="node3" presStyleIdx="0" presStyleCnt="2"/>
      <dgm:spPr/>
      <dgm:t>
        <a:bodyPr/>
        <a:lstStyle/>
        <a:p>
          <a:endParaRPr lang="de-CH"/>
        </a:p>
      </dgm:t>
    </dgm:pt>
    <dgm:pt modelId="{0CE7CFED-80E1-4603-B045-E35F596EA28C}" type="pres">
      <dgm:prSet presAssocID="{334FECED-B564-460F-A5DE-F11E8C8E5FBD}" presName="hierChild3" presStyleCnt="0"/>
      <dgm:spPr/>
    </dgm:pt>
    <dgm:pt modelId="{569869A9-891A-43AC-B3E1-DE5626CB32CE}" type="pres">
      <dgm:prSet presAssocID="{27A025FA-D7C3-4165-BA17-F3A40CAD6750}" presName="Name25" presStyleLbl="parChTrans1D4" presStyleIdx="0" presStyleCnt="3"/>
      <dgm:spPr/>
      <dgm:t>
        <a:bodyPr/>
        <a:lstStyle/>
        <a:p>
          <a:endParaRPr lang="de-CH"/>
        </a:p>
      </dgm:t>
    </dgm:pt>
    <dgm:pt modelId="{8C3EC8A9-0AB3-4165-AE25-9F41D02F563B}" type="pres">
      <dgm:prSet presAssocID="{27A025FA-D7C3-4165-BA17-F3A40CAD6750}" presName="connTx" presStyleLbl="parChTrans1D4" presStyleIdx="0" presStyleCnt="3"/>
      <dgm:spPr/>
      <dgm:t>
        <a:bodyPr/>
        <a:lstStyle/>
        <a:p>
          <a:endParaRPr lang="de-CH"/>
        </a:p>
      </dgm:t>
    </dgm:pt>
    <dgm:pt modelId="{3FF0BED7-FB66-4BCA-B40A-754ECCFE82BD}" type="pres">
      <dgm:prSet presAssocID="{18218F79-0F6F-4CF9-85B4-B0383109453B}" presName="Name30" presStyleCnt="0"/>
      <dgm:spPr/>
    </dgm:pt>
    <dgm:pt modelId="{D443BA87-9450-41C9-9394-886D2CF601FD}" type="pres">
      <dgm:prSet presAssocID="{18218F79-0F6F-4CF9-85B4-B0383109453B}" presName="level2Shape" presStyleLbl="node4" presStyleIdx="0" presStyleCnt="3"/>
      <dgm:spPr/>
      <dgm:t>
        <a:bodyPr/>
        <a:lstStyle/>
        <a:p>
          <a:endParaRPr lang="de-CH"/>
        </a:p>
      </dgm:t>
    </dgm:pt>
    <dgm:pt modelId="{4C60F7EF-CE06-4162-8CC4-708C43985CCF}" type="pres">
      <dgm:prSet presAssocID="{18218F79-0F6F-4CF9-85B4-B0383109453B}" presName="hierChild3" presStyleCnt="0"/>
      <dgm:spPr/>
    </dgm:pt>
    <dgm:pt modelId="{2907D92D-DCF8-4DF3-8371-4F6825F657E9}" type="pres">
      <dgm:prSet presAssocID="{4EFEC84F-D705-469D-BA56-0E81A0812045}" presName="Name25" presStyleLbl="parChTrans1D4" presStyleIdx="1" presStyleCnt="3"/>
      <dgm:spPr/>
      <dgm:t>
        <a:bodyPr/>
        <a:lstStyle/>
        <a:p>
          <a:endParaRPr lang="de-CH"/>
        </a:p>
      </dgm:t>
    </dgm:pt>
    <dgm:pt modelId="{A8F6AED3-64E4-40CD-93AD-A4174F23B1FA}" type="pres">
      <dgm:prSet presAssocID="{4EFEC84F-D705-469D-BA56-0E81A0812045}" presName="connTx" presStyleLbl="parChTrans1D4" presStyleIdx="1" presStyleCnt="3"/>
      <dgm:spPr/>
      <dgm:t>
        <a:bodyPr/>
        <a:lstStyle/>
        <a:p>
          <a:endParaRPr lang="de-CH"/>
        </a:p>
      </dgm:t>
    </dgm:pt>
    <dgm:pt modelId="{CFF22B7A-CC61-4351-90D4-0258FDF99E95}" type="pres">
      <dgm:prSet presAssocID="{3F25CD08-1B93-4CF6-A169-9026D8A24B48}" presName="Name30" presStyleCnt="0"/>
      <dgm:spPr/>
    </dgm:pt>
    <dgm:pt modelId="{0246A254-C37A-4C4B-ABBC-E999C60245A1}" type="pres">
      <dgm:prSet presAssocID="{3F25CD08-1B93-4CF6-A169-9026D8A24B48}" presName="level2Shape" presStyleLbl="node4" presStyleIdx="1" presStyleCnt="3"/>
      <dgm:spPr/>
      <dgm:t>
        <a:bodyPr/>
        <a:lstStyle/>
        <a:p>
          <a:endParaRPr lang="de-CH"/>
        </a:p>
      </dgm:t>
    </dgm:pt>
    <dgm:pt modelId="{BED50F4A-F4BB-4C86-A558-D855A05A3CC8}" type="pres">
      <dgm:prSet presAssocID="{3F25CD08-1B93-4CF6-A169-9026D8A24B48}" presName="hierChild3" presStyleCnt="0"/>
      <dgm:spPr/>
    </dgm:pt>
    <dgm:pt modelId="{7333883D-9651-464F-8743-63835186F473}" type="pres">
      <dgm:prSet presAssocID="{B0B44653-189E-434D-B486-357AB42614D8}" presName="Name25" presStyleLbl="parChTrans1D4" presStyleIdx="2" presStyleCnt="3"/>
      <dgm:spPr/>
      <dgm:t>
        <a:bodyPr/>
        <a:lstStyle/>
        <a:p>
          <a:endParaRPr lang="de-CH"/>
        </a:p>
      </dgm:t>
    </dgm:pt>
    <dgm:pt modelId="{EE11B008-CBBC-4BA9-8BDE-ACB77632664F}" type="pres">
      <dgm:prSet presAssocID="{B0B44653-189E-434D-B486-357AB42614D8}" presName="connTx" presStyleLbl="parChTrans1D4" presStyleIdx="2" presStyleCnt="3"/>
      <dgm:spPr/>
      <dgm:t>
        <a:bodyPr/>
        <a:lstStyle/>
        <a:p>
          <a:endParaRPr lang="de-CH"/>
        </a:p>
      </dgm:t>
    </dgm:pt>
    <dgm:pt modelId="{143A3B3E-4C6B-4ADC-BF17-0DC6A3B3EB7D}" type="pres">
      <dgm:prSet presAssocID="{E09DF098-BB97-476F-BC7D-C3372C0761F6}" presName="Name30" presStyleCnt="0"/>
      <dgm:spPr/>
    </dgm:pt>
    <dgm:pt modelId="{54D4F20B-5143-4B37-8B97-F9555F73A09F}" type="pres">
      <dgm:prSet presAssocID="{E09DF098-BB97-476F-BC7D-C3372C0761F6}" presName="level2Shape" presStyleLbl="node4" presStyleIdx="2" presStyleCnt="3"/>
      <dgm:spPr/>
      <dgm:t>
        <a:bodyPr/>
        <a:lstStyle/>
        <a:p>
          <a:endParaRPr lang="de-CH"/>
        </a:p>
      </dgm:t>
    </dgm:pt>
    <dgm:pt modelId="{B4A9780D-57FA-4EDE-91AC-457ED1BF8E28}" type="pres">
      <dgm:prSet presAssocID="{E09DF098-BB97-476F-BC7D-C3372C0761F6}" presName="hierChild3" presStyleCnt="0"/>
      <dgm:spPr/>
    </dgm:pt>
    <dgm:pt modelId="{7C5D53EC-226B-4F3E-8116-020EF28504B2}" type="pres">
      <dgm:prSet presAssocID="{93599BA3-0CEB-4B06-B35E-F7AD92141CC0}" presName="Name25" presStyleLbl="parChTrans1D2" presStyleIdx="1" presStyleCnt="2"/>
      <dgm:spPr/>
      <dgm:t>
        <a:bodyPr/>
        <a:lstStyle/>
        <a:p>
          <a:endParaRPr lang="de-CH"/>
        </a:p>
      </dgm:t>
    </dgm:pt>
    <dgm:pt modelId="{C44E259E-E930-4835-BAD7-5C45FFE980DA}" type="pres">
      <dgm:prSet presAssocID="{93599BA3-0CEB-4B06-B35E-F7AD92141CC0}" presName="connTx" presStyleLbl="parChTrans1D2" presStyleIdx="1" presStyleCnt="2"/>
      <dgm:spPr/>
      <dgm:t>
        <a:bodyPr/>
        <a:lstStyle/>
        <a:p>
          <a:endParaRPr lang="de-CH"/>
        </a:p>
      </dgm:t>
    </dgm:pt>
    <dgm:pt modelId="{34BEB385-B045-41EB-9C62-E60B61AAC9A9}" type="pres">
      <dgm:prSet presAssocID="{6F4634B2-C6F7-4084-9AE5-E0331CE0D5BA}" presName="Name30" presStyleCnt="0"/>
      <dgm:spPr/>
    </dgm:pt>
    <dgm:pt modelId="{9467B0DA-6AF4-40FD-A5AC-ACE7F74C86E0}" type="pres">
      <dgm:prSet presAssocID="{6F4634B2-C6F7-4084-9AE5-E0331CE0D5BA}" presName="level2Shape" presStyleLbl="node2" presStyleIdx="1" presStyleCnt="2"/>
      <dgm:spPr/>
      <dgm:t>
        <a:bodyPr/>
        <a:lstStyle/>
        <a:p>
          <a:endParaRPr lang="de-CH"/>
        </a:p>
      </dgm:t>
    </dgm:pt>
    <dgm:pt modelId="{B5FDC344-152D-425F-8D40-0B81AE27C268}" type="pres">
      <dgm:prSet presAssocID="{6F4634B2-C6F7-4084-9AE5-E0331CE0D5BA}" presName="hierChild3" presStyleCnt="0"/>
      <dgm:spPr/>
    </dgm:pt>
    <dgm:pt modelId="{765CA6D8-4370-414C-B842-A40567BE14FE}" type="pres">
      <dgm:prSet presAssocID="{30ECD485-AD67-4C6F-A3CA-636EFD34661F}" presName="Name25" presStyleLbl="parChTrans1D3" presStyleIdx="1" presStyleCnt="2"/>
      <dgm:spPr/>
      <dgm:t>
        <a:bodyPr/>
        <a:lstStyle/>
        <a:p>
          <a:endParaRPr lang="de-CH"/>
        </a:p>
      </dgm:t>
    </dgm:pt>
    <dgm:pt modelId="{2A5F0368-1370-48DF-9772-4B71C0F6F893}" type="pres">
      <dgm:prSet presAssocID="{30ECD485-AD67-4C6F-A3CA-636EFD34661F}" presName="connTx" presStyleLbl="parChTrans1D3" presStyleIdx="1" presStyleCnt="2"/>
      <dgm:spPr/>
      <dgm:t>
        <a:bodyPr/>
        <a:lstStyle/>
        <a:p>
          <a:endParaRPr lang="de-CH"/>
        </a:p>
      </dgm:t>
    </dgm:pt>
    <dgm:pt modelId="{E4BDA296-7771-4033-8ABD-C0DF9A9B5FCD}" type="pres">
      <dgm:prSet presAssocID="{507488D2-95C6-483E-84EA-B3CB993FC171}" presName="Name30" presStyleCnt="0"/>
      <dgm:spPr/>
    </dgm:pt>
    <dgm:pt modelId="{23E57C91-466E-4AB3-AA80-A1846CA65FA0}" type="pres">
      <dgm:prSet presAssocID="{507488D2-95C6-483E-84EA-B3CB993FC171}" presName="level2Shape" presStyleLbl="node3" presStyleIdx="1" presStyleCnt="2"/>
      <dgm:spPr/>
      <dgm:t>
        <a:bodyPr/>
        <a:lstStyle/>
        <a:p>
          <a:endParaRPr lang="de-CH"/>
        </a:p>
      </dgm:t>
    </dgm:pt>
    <dgm:pt modelId="{CA6438D4-E016-4BFD-9C85-C21BBBE12C0C}" type="pres">
      <dgm:prSet presAssocID="{507488D2-95C6-483E-84EA-B3CB993FC171}" presName="hierChild3" presStyleCnt="0"/>
      <dgm:spPr/>
    </dgm:pt>
    <dgm:pt modelId="{E6EB2128-9796-413B-9CBE-A94FC9B4AC90}" type="pres">
      <dgm:prSet presAssocID="{F61955A4-F121-4C63-A038-1461BF447EC7}" presName="bgShapesFlow" presStyleCnt="0"/>
      <dgm:spPr/>
    </dgm:pt>
  </dgm:ptLst>
  <dgm:cxnLst>
    <dgm:cxn modelId="{EEBDAA3B-BF9E-4394-9695-7441124FA62D}" type="presOf" srcId="{334FECED-B564-460F-A5DE-F11E8C8E5FBD}" destId="{20C27E0A-D203-4155-AB7B-1AD18FF58F99}" srcOrd="0" destOrd="0" presId="urn:microsoft.com/office/officeart/2005/8/layout/hierarchy5"/>
    <dgm:cxn modelId="{EEB1A08E-BC4B-4C99-901D-55422609A016}" type="presOf" srcId="{7073AC10-9847-4589-BD03-62F943B9931A}" destId="{CA335CA2-C5E7-4C42-9EE2-6D26394C23D2}" srcOrd="0" destOrd="0" presId="urn:microsoft.com/office/officeart/2005/8/layout/hierarchy5"/>
    <dgm:cxn modelId="{4B102CE4-CD87-435D-A03D-79A977F15AD5}" srcId="{60CFFFDB-7F90-41C7-902C-46FC12C78EAD}" destId="{334FECED-B564-460F-A5DE-F11E8C8E5FBD}" srcOrd="0" destOrd="0" parTransId="{E03AB8E2-9BB2-49C8-978C-2985477AE2ED}" sibTransId="{FB7CFAE9-7508-4066-936B-B950C274261F}"/>
    <dgm:cxn modelId="{406BFFAE-08E4-457F-ACBE-5615AF7D9856}" type="presOf" srcId="{E03AB8E2-9BB2-49C8-978C-2985477AE2ED}" destId="{934B605F-FD73-42A3-B38F-BF061138B22D}" srcOrd="0" destOrd="0" presId="urn:microsoft.com/office/officeart/2005/8/layout/hierarchy5"/>
    <dgm:cxn modelId="{ED423980-4EA3-4AEE-8BDF-475D54D323F8}" srcId="{F61955A4-F121-4C63-A038-1461BF447EC7}" destId="{F4E24470-5EF4-411F-BF66-4F56DB61C86D}" srcOrd="0" destOrd="0" parTransId="{57DF598A-37BD-46B4-9163-A202FBFDAEDD}" sibTransId="{1BC7B4C8-1677-4BD3-B0AB-2B29466D0E33}"/>
    <dgm:cxn modelId="{BC64AAA3-C0D1-4862-B386-81B2C1E5CFA4}" type="presOf" srcId="{E09DF098-BB97-476F-BC7D-C3372C0761F6}" destId="{54D4F20B-5143-4B37-8B97-F9555F73A09F}" srcOrd="0" destOrd="0" presId="urn:microsoft.com/office/officeart/2005/8/layout/hierarchy5"/>
    <dgm:cxn modelId="{3554C29B-EAA2-48F8-AC74-9DBBA178CDCB}" srcId="{334FECED-B564-460F-A5DE-F11E8C8E5FBD}" destId="{E09DF098-BB97-476F-BC7D-C3372C0761F6}" srcOrd="2" destOrd="0" parTransId="{B0B44653-189E-434D-B486-357AB42614D8}" sibTransId="{22F4A6EE-A515-4DF3-B16F-BAFDEC2607E8}"/>
    <dgm:cxn modelId="{3FDB47DC-AD28-4EE2-92F0-01708A1B3EB0}" type="presOf" srcId="{4EFEC84F-D705-469D-BA56-0E81A0812045}" destId="{A8F6AED3-64E4-40CD-93AD-A4174F23B1FA}" srcOrd="1" destOrd="0" presId="urn:microsoft.com/office/officeart/2005/8/layout/hierarchy5"/>
    <dgm:cxn modelId="{DBC94BE2-8FD8-4264-B35F-D9B047BF00BB}" type="presOf" srcId="{4EFEC84F-D705-469D-BA56-0E81A0812045}" destId="{2907D92D-DCF8-4DF3-8371-4F6825F657E9}" srcOrd="0" destOrd="0" presId="urn:microsoft.com/office/officeart/2005/8/layout/hierarchy5"/>
    <dgm:cxn modelId="{A7A9C441-69FF-4864-AB5E-77F1710F7A2A}" type="presOf" srcId="{E03AB8E2-9BB2-49C8-978C-2985477AE2ED}" destId="{A3DAC26F-7735-4358-A92F-7F20A42D0E52}" srcOrd="1" destOrd="0" presId="urn:microsoft.com/office/officeart/2005/8/layout/hierarchy5"/>
    <dgm:cxn modelId="{2C7E08CE-E871-495E-AFBB-BBE993CA979D}" srcId="{334FECED-B564-460F-A5DE-F11E8C8E5FBD}" destId="{18218F79-0F6F-4CF9-85B4-B0383109453B}" srcOrd="0" destOrd="0" parTransId="{27A025FA-D7C3-4165-BA17-F3A40CAD6750}" sibTransId="{7B3C63C8-EEDC-4CF4-B624-C0292681EF73}"/>
    <dgm:cxn modelId="{A77DBDBF-8F9E-4B32-AB2F-D1CA8545E80C}" type="presOf" srcId="{18218F79-0F6F-4CF9-85B4-B0383109453B}" destId="{D443BA87-9450-41C9-9394-886D2CF601FD}" srcOrd="0" destOrd="0" presId="urn:microsoft.com/office/officeart/2005/8/layout/hierarchy5"/>
    <dgm:cxn modelId="{4CEDEA15-D758-4A27-8ADD-8249A5CEEE1C}" srcId="{6F4634B2-C6F7-4084-9AE5-E0331CE0D5BA}" destId="{507488D2-95C6-483E-84EA-B3CB993FC171}" srcOrd="0" destOrd="0" parTransId="{30ECD485-AD67-4C6F-A3CA-636EFD34661F}" sibTransId="{CE5E7F85-7BC8-44F7-8D80-90021E12C62D}"/>
    <dgm:cxn modelId="{04C73236-5FA8-491C-886E-3639EDA2CF61}" type="presOf" srcId="{7073AC10-9847-4589-BD03-62F943B9931A}" destId="{046C2643-38E2-494B-B71C-8FDA9E307025}" srcOrd="1" destOrd="0" presId="urn:microsoft.com/office/officeart/2005/8/layout/hierarchy5"/>
    <dgm:cxn modelId="{22414133-1D81-4718-97EB-9C4ECB1FD7A5}" type="presOf" srcId="{30ECD485-AD67-4C6F-A3CA-636EFD34661F}" destId="{765CA6D8-4370-414C-B842-A40567BE14FE}" srcOrd="0" destOrd="0" presId="urn:microsoft.com/office/officeart/2005/8/layout/hierarchy5"/>
    <dgm:cxn modelId="{265D2737-73D2-4EEF-9184-4F1EC4355E3A}" type="presOf" srcId="{F61955A4-F121-4C63-A038-1461BF447EC7}" destId="{0EFD5BC0-C0AD-4984-A5E3-3173BE0D4867}" srcOrd="0" destOrd="0" presId="urn:microsoft.com/office/officeart/2005/8/layout/hierarchy5"/>
    <dgm:cxn modelId="{89941DD6-4E17-42A9-9F9A-875804754FA4}" srcId="{F4E24470-5EF4-411F-BF66-4F56DB61C86D}" destId="{60CFFFDB-7F90-41C7-902C-46FC12C78EAD}" srcOrd="0" destOrd="0" parTransId="{7073AC10-9847-4589-BD03-62F943B9931A}" sibTransId="{2155C7B6-9257-43E6-98BE-BB6BF127B316}"/>
    <dgm:cxn modelId="{3696EF55-E858-453E-A228-89E3E802CE49}" type="presOf" srcId="{507488D2-95C6-483E-84EA-B3CB993FC171}" destId="{23E57C91-466E-4AB3-AA80-A1846CA65FA0}" srcOrd="0" destOrd="0" presId="urn:microsoft.com/office/officeart/2005/8/layout/hierarchy5"/>
    <dgm:cxn modelId="{9998A948-A701-404A-9FFC-0E89B2BF7706}" type="presOf" srcId="{B0B44653-189E-434D-B486-357AB42614D8}" destId="{7333883D-9651-464F-8743-63835186F473}" srcOrd="0" destOrd="0" presId="urn:microsoft.com/office/officeart/2005/8/layout/hierarchy5"/>
    <dgm:cxn modelId="{EE24AA4F-F955-4CC2-8E96-36956E995580}" type="presOf" srcId="{F4E24470-5EF4-411F-BF66-4F56DB61C86D}" destId="{F230CA78-BFFE-4022-A697-077A5FA10E23}" srcOrd="0" destOrd="0" presId="urn:microsoft.com/office/officeart/2005/8/layout/hierarchy5"/>
    <dgm:cxn modelId="{58DDC6A3-18A4-444C-B030-95BE5E1560F0}" type="presOf" srcId="{6F4634B2-C6F7-4084-9AE5-E0331CE0D5BA}" destId="{9467B0DA-6AF4-40FD-A5AC-ACE7F74C86E0}" srcOrd="0" destOrd="0" presId="urn:microsoft.com/office/officeart/2005/8/layout/hierarchy5"/>
    <dgm:cxn modelId="{91340858-517E-4DB7-AB0C-7BFC80491E07}" type="presOf" srcId="{93599BA3-0CEB-4B06-B35E-F7AD92141CC0}" destId="{C44E259E-E930-4835-BAD7-5C45FFE980DA}" srcOrd="1" destOrd="0" presId="urn:microsoft.com/office/officeart/2005/8/layout/hierarchy5"/>
    <dgm:cxn modelId="{39EC8538-FF7C-4BE7-981F-25463A6D4ECA}" type="presOf" srcId="{B0B44653-189E-434D-B486-357AB42614D8}" destId="{EE11B008-CBBC-4BA9-8BDE-ACB77632664F}" srcOrd="1" destOrd="0" presId="urn:microsoft.com/office/officeart/2005/8/layout/hierarchy5"/>
    <dgm:cxn modelId="{FD44DFF2-1962-4E93-A615-C8AA1FAFF154}" type="presOf" srcId="{27A025FA-D7C3-4165-BA17-F3A40CAD6750}" destId="{8C3EC8A9-0AB3-4165-AE25-9F41D02F563B}" srcOrd="1" destOrd="0" presId="urn:microsoft.com/office/officeart/2005/8/layout/hierarchy5"/>
    <dgm:cxn modelId="{4965F1EA-C4D7-4511-BF3F-DE956A9A3A79}" type="presOf" srcId="{27A025FA-D7C3-4165-BA17-F3A40CAD6750}" destId="{569869A9-891A-43AC-B3E1-DE5626CB32CE}" srcOrd="0" destOrd="0" presId="urn:microsoft.com/office/officeart/2005/8/layout/hierarchy5"/>
    <dgm:cxn modelId="{4EAC1066-D4A3-45C6-97FD-4F2069BFBE39}" type="presOf" srcId="{30ECD485-AD67-4C6F-A3CA-636EFD34661F}" destId="{2A5F0368-1370-48DF-9772-4B71C0F6F893}" srcOrd="1" destOrd="0" presId="urn:microsoft.com/office/officeart/2005/8/layout/hierarchy5"/>
    <dgm:cxn modelId="{46223C07-0614-4330-BFD8-62122EBE44BA}" type="presOf" srcId="{3F25CD08-1B93-4CF6-A169-9026D8A24B48}" destId="{0246A254-C37A-4C4B-ABBC-E999C60245A1}" srcOrd="0" destOrd="0" presId="urn:microsoft.com/office/officeart/2005/8/layout/hierarchy5"/>
    <dgm:cxn modelId="{3134BECE-9BA1-4BE7-B111-2FE9C9EF5D06}" type="presOf" srcId="{60CFFFDB-7F90-41C7-902C-46FC12C78EAD}" destId="{3EFE3E9E-41B5-45B9-8B7A-7C142588521A}" srcOrd="0" destOrd="0" presId="urn:microsoft.com/office/officeart/2005/8/layout/hierarchy5"/>
    <dgm:cxn modelId="{2C57A052-59F3-414D-AA27-7F6D5681DE82}" srcId="{F4E24470-5EF4-411F-BF66-4F56DB61C86D}" destId="{6F4634B2-C6F7-4084-9AE5-E0331CE0D5BA}" srcOrd="1" destOrd="0" parTransId="{93599BA3-0CEB-4B06-B35E-F7AD92141CC0}" sibTransId="{019044C8-D4FD-4610-AD14-E97BFED340A7}"/>
    <dgm:cxn modelId="{5CE10341-B573-41E7-9F1E-DA916F87210F}" type="presOf" srcId="{93599BA3-0CEB-4B06-B35E-F7AD92141CC0}" destId="{7C5D53EC-226B-4F3E-8116-020EF28504B2}" srcOrd="0" destOrd="0" presId="urn:microsoft.com/office/officeart/2005/8/layout/hierarchy5"/>
    <dgm:cxn modelId="{A699828F-C225-49F6-B7C2-CC1CEA711039}" srcId="{334FECED-B564-460F-A5DE-F11E8C8E5FBD}" destId="{3F25CD08-1B93-4CF6-A169-9026D8A24B48}" srcOrd="1" destOrd="0" parTransId="{4EFEC84F-D705-469D-BA56-0E81A0812045}" sibTransId="{E195C906-270B-430B-9917-E4B0AB5C33B2}"/>
    <dgm:cxn modelId="{E77A8B4C-84CB-4A40-8176-496C53E93BC9}" type="presParOf" srcId="{0EFD5BC0-C0AD-4984-A5E3-3173BE0D4867}" destId="{6640AFF0-9968-4E9F-984D-10D52ECF89EE}" srcOrd="0" destOrd="0" presId="urn:microsoft.com/office/officeart/2005/8/layout/hierarchy5"/>
    <dgm:cxn modelId="{7B3CD7DF-4AA9-4FF9-BD0D-7CFD9A87C933}" type="presParOf" srcId="{6640AFF0-9968-4E9F-984D-10D52ECF89EE}" destId="{8B19E4F5-AB3F-4364-8934-6537F4347ADC}" srcOrd="0" destOrd="0" presId="urn:microsoft.com/office/officeart/2005/8/layout/hierarchy5"/>
    <dgm:cxn modelId="{531ADF11-629C-490B-AAC5-181984FC9AC6}" type="presParOf" srcId="{8B19E4F5-AB3F-4364-8934-6537F4347ADC}" destId="{0BCDFE8A-6958-45B2-AFCE-F23921EA91DD}" srcOrd="0" destOrd="0" presId="urn:microsoft.com/office/officeart/2005/8/layout/hierarchy5"/>
    <dgm:cxn modelId="{47D023E8-FDA7-4A16-BDB9-6ECB58DC33A2}" type="presParOf" srcId="{0BCDFE8A-6958-45B2-AFCE-F23921EA91DD}" destId="{F230CA78-BFFE-4022-A697-077A5FA10E23}" srcOrd="0" destOrd="0" presId="urn:microsoft.com/office/officeart/2005/8/layout/hierarchy5"/>
    <dgm:cxn modelId="{1B3E62CA-971C-431F-A986-9BF7DDE4EFF4}" type="presParOf" srcId="{0BCDFE8A-6958-45B2-AFCE-F23921EA91DD}" destId="{90E69178-1C66-43A3-BF47-CAB9910D6376}" srcOrd="1" destOrd="0" presId="urn:microsoft.com/office/officeart/2005/8/layout/hierarchy5"/>
    <dgm:cxn modelId="{5D6F6F91-294E-40C1-BCFB-81726349AC30}" type="presParOf" srcId="{90E69178-1C66-43A3-BF47-CAB9910D6376}" destId="{CA335CA2-C5E7-4C42-9EE2-6D26394C23D2}" srcOrd="0" destOrd="0" presId="urn:microsoft.com/office/officeart/2005/8/layout/hierarchy5"/>
    <dgm:cxn modelId="{F68484FA-34FC-4777-A76E-5F142269E7ED}" type="presParOf" srcId="{CA335CA2-C5E7-4C42-9EE2-6D26394C23D2}" destId="{046C2643-38E2-494B-B71C-8FDA9E307025}" srcOrd="0" destOrd="0" presId="urn:microsoft.com/office/officeart/2005/8/layout/hierarchy5"/>
    <dgm:cxn modelId="{728B6217-5A73-4A16-9DCA-25F9E56991C2}" type="presParOf" srcId="{90E69178-1C66-43A3-BF47-CAB9910D6376}" destId="{346F7C8A-63E1-483D-8488-0A8AC5465703}" srcOrd="1" destOrd="0" presId="urn:microsoft.com/office/officeart/2005/8/layout/hierarchy5"/>
    <dgm:cxn modelId="{D62C9019-FD2B-486A-BBC9-060EB80FA154}" type="presParOf" srcId="{346F7C8A-63E1-483D-8488-0A8AC5465703}" destId="{3EFE3E9E-41B5-45B9-8B7A-7C142588521A}" srcOrd="0" destOrd="0" presId="urn:microsoft.com/office/officeart/2005/8/layout/hierarchy5"/>
    <dgm:cxn modelId="{A3E4679E-6F9F-439E-84EA-235DB6B1C78A}" type="presParOf" srcId="{346F7C8A-63E1-483D-8488-0A8AC5465703}" destId="{49A5C31E-B434-40EE-AB39-F6D2CC5E2499}" srcOrd="1" destOrd="0" presId="urn:microsoft.com/office/officeart/2005/8/layout/hierarchy5"/>
    <dgm:cxn modelId="{43110AB2-3471-48F5-B722-A10DA4F64FCC}" type="presParOf" srcId="{49A5C31E-B434-40EE-AB39-F6D2CC5E2499}" destId="{934B605F-FD73-42A3-B38F-BF061138B22D}" srcOrd="0" destOrd="0" presId="urn:microsoft.com/office/officeart/2005/8/layout/hierarchy5"/>
    <dgm:cxn modelId="{BAACBAD2-6236-481A-846A-4B2BE7C773A1}" type="presParOf" srcId="{934B605F-FD73-42A3-B38F-BF061138B22D}" destId="{A3DAC26F-7735-4358-A92F-7F20A42D0E52}" srcOrd="0" destOrd="0" presId="urn:microsoft.com/office/officeart/2005/8/layout/hierarchy5"/>
    <dgm:cxn modelId="{AF58B9D5-E0D9-4256-A79C-2300BA96527A}" type="presParOf" srcId="{49A5C31E-B434-40EE-AB39-F6D2CC5E2499}" destId="{8D911507-7DDA-42C1-9C8E-29BE6B7D0079}" srcOrd="1" destOrd="0" presId="urn:microsoft.com/office/officeart/2005/8/layout/hierarchy5"/>
    <dgm:cxn modelId="{00F0CAC0-02EC-4B7E-8088-36B6B825E73D}" type="presParOf" srcId="{8D911507-7DDA-42C1-9C8E-29BE6B7D0079}" destId="{20C27E0A-D203-4155-AB7B-1AD18FF58F99}" srcOrd="0" destOrd="0" presId="urn:microsoft.com/office/officeart/2005/8/layout/hierarchy5"/>
    <dgm:cxn modelId="{2EFD5EFF-4575-48B6-A9D8-629686845EA8}" type="presParOf" srcId="{8D911507-7DDA-42C1-9C8E-29BE6B7D0079}" destId="{0CE7CFED-80E1-4603-B045-E35F596EA28C}" srcOrd="1" destOrd="0" presId="urn:microsoft.com/office/officeart/2005/8/layout/hierarchy5"/>
    <dgm:cxn modelId="{2F7A0DB1-D400-484D-A4AE-53D1FC6663E0}" type="presParOf" srcId="{0CE7CFED-80E1-4603-B045-E35F596EA28C}" destId="{569869A9-891A-43AC-B3E1-DE5626CB32CE}" srcOrd="0" destOrd="0" presId="urn:microsoft.com/office/officeart/2005/8/layout/hierarchy5"/>
    <dgm:cxn modelId="{42364640-A366-4A7A-A3CD-0CE40BA4DAFE}" type="presParOf" srcId="{569869A9-891A-43AC-B3E1-DE5626CB32CE}" destId="{8C3EC8A9-0AB3-4165-AE25-9F41D02F563B}" srcOrd="0" destOrd="0" presId="urn:microsoft.com/office/officeart/2005/8/layout/hierarchy5"/>
    <dgm:cxn modelId="{3F9AFF25-F20F-4CFF-9806-1DE331E762F4}" type="presParOf" srcId="{0CE7CFED-80E1-4603-B045-E35F596EA28C}" destId="{3FF0BED7-FB66-4BCA-B40A-754ECCFE82BD}" srcOrd="1" destOrd="0" presId="urn:microsoft.com/office/officeart/2005/8/layout/hierarchy5"/>
    <dgm:cxn modelId="{469B890B-1852-47D9-B367-1FE12C29E258}" type="presParOf" srcId="{3FF0BED7-FB66-4BCA-B40A-754ECCFE82BD}" destId="{D443BA87-9450-41C9-9394-886D2CF601FD}" srcOrd="0" destOrd="0" presId="urn:microsoft.com/office/officeart/2005/8/layout/hierarchy5"/>
    <dgm:cxn modelId="{F1B73BFC-61A5-42BA-AA05-155AED782320}" type="presParOf" srcId="{3FF0BED7-FB66-4BCA-B40A-754ECCFE82BD}" destId="{4C60F7EF-CE06-4162-8CC4-708C43985CCF}" srcOrd="1" destOrd="0" presId="urn:microsoft.com/office/officeart/2005/8/layout/hierarchy5"/>
    <dgm:cxn modelId="{DA5CF152-E377-40C0-97AB-83C7C0F00B11}" type="presParOf" srcId="{0CE7CFED-80E1-4603-B045-E35F596EA28C}" destId="{2907D92D-DCF8-4DF3-8371-4F6825F657E9}" srcOrd="2" destOrd="0" presId="urn:microsoft.com/office/officeart/2005/8/layout/hierarchy5"/>
    <dgm:cxn modelId="{43E74CEB-BAFA-49FB-8BF2-870C9957E856}" type="presParOf" srcId="{2907D92D-DCF8-4DF3-8371-4F6825F657E9}" destId="{A8F6AED3-64E4-40CD-93AD-A4174F23B1FA}" srcOrd="0" destOrd="0" presId="urn:microsoft.com/office/officeart/2005/8/layout/hierarchy5"/>
    <dgm:cxn modelId="{D44D29C7-E860-4776-8EA4-310E773C287A}" type="presParOf" srcId="{0CE7CFED-80E1-4603-B045-E35F596EA28C}" destId="{CFF22B7A-CC61-4351-90D4-0258FDF99E95}" srcOrd="3" destOrd="0" presId="urn:microsoft.com/office/officeart/2005/8/layout/hierarchy5"/>
    <dgm:cxn modelId="{BCF4327A-33FA-4906-82F3-6531BB157A17}" type="presParOf" srcId="{CFF22B7A-CC61-4351-90D4-0258FDF99E95}" destId="{0246A254-C37A-4C4B-ABBC-E999C60245A1}" srcOrd="0" destOrd="0" presId="urn:microsoft.com/office/officeart/2005/8/layout/hierarchy5"/>
    <dgm:cxn modelId="{770B8B61-1296-49EE-B61C-48705AFEA917}" type="presParOf" srcId="{CFF22B7A-CC61-4351-90D4-0258FDF99E95}" destId="{BED50F4A-F4BB-4C86-A558-D855A05A3CC8}" srcOrd="1" destOrd="0" presId="urn:microsoft.com/office/officeart/2005/8/layout/hierarchy5"/>
    <dgm:cxn modelId="{711CD285-B9D7-4465-97E7-4EAD2E6D9D68}" type="presParOf" srcId="{0CE7CFED-80E1-4603-B045-E35F596EA28C}" destId="{7333883D-9651-464F-8743-63835186F473}" srcOrd="4" destOrd="0" presId="urn:microsoft.com/office/officeart/2005/8/layout/hierarchy5"/>
    <dgm:cxn modelId="{B6A2C819-5597-4262-87F6-DBAA767BFD08}" type="presParOf" srcId="{7333883D-9651-464F-8743-63835186F473}" destId="{EE11B008-CBBC-4BA9-8BDE-ACB77632664F}" srcOrd="0" destOrd="0" presId="urn:microsoft.com/office/officeart/2005/8/layout/hierarchy5"/>
    <dgm:cxn modelId="{D73728F7-9FBB-48CA-A163-3615A678F8CE}" type="presParOf" srcId="{0CE7CFED-80E1-4603-B045-E35F596EA28C}" destId="{143A3B3E-4C6B-4ADC-BF17-0DC6A3B3EB7D}" srcOrd="5" destOrd="0" presId="urn:microsoft.com/office/officeart/2005/8/layout/hierarchy5"/>
    <dgm:cxn modelId="{300E5349-ABE3-4412-91B1-1637E8408EDA}" type="presParOf" srcId="{143A3B3E-4C6B-4ADC-BF17-0DC6A3B3EB7D}" destId="{54D4F20B-5143-4B37-8B97-F9555F73A09F}" srcOrd="0" destOrd="0" presId="urn:microsoft.com/office/officeart/2005/8/layout/hierarchy5"/>
    <dgm:cxn modelId="{BAAE942C-89F7-4BBD-9614-2079B8059715}" type="presParOf" srcId="{143A3B3E-4C6B-4ADC-BF17-0DC6A3B3EB7D}" destId="{B4A9780D-57FA-4EDE-91AC-457ED1BF8E28}" srcOrd="1" destOrd="0" presId="urn:microsoft.com/office/officeart/2005/8/layout/hierarchy5"/>
    <dgm:cxn modelId="{41880A51-AC83-4D07-9146-69C1BC279F0E}" type="presParOf" srcId="{90E69178-1C66-43A3-BF47-CAB9910D6376}" destId="{7C5D53EC-226B-4F3E-8116-020EF28504B2}" srcOrd="2" destOrd="0" presId="urn:microsoft.com/office/officeart/2005/8/layout/hierarchy5"/>
    <dgm:cxn modelId="{07979845-F112-4036-A2C8-2150EF1C3652}" type="presParOf" srcId="{7C5D53EC-226B-4F3E-8116-020EF28504B2}" destId="{C44E259E-E930-4835-BAD7-5C45FFE980DA}" srcOrd="0" destOrd="0" presId="urn:microsoft.com/office/officeart/2005/8/layout/hierarchy5"/>
    <dgm:cxn modelId="{FA81380B-8EB3-4563-AE4A-D0D23A64EE25}" type="presParOf" srcId="{90E69178-1C66-43A3-BF47-CAB9910D6376}" destId="{34BEB385-B045-41EB-9C62-E60B61AAC9A9}" srcOrd="3" destOrd="0" presId="urn:microsoft.com/office/officeart/2005/8/layout/hierarchy5"/>
    <dgm:cxn modelId="{A0D10B58-4E46-4D06-8592-E561D960AA7B}" type="presParOf" srcId="{34BEB385-B045-41EB-9C62-E60B61AAC9A9}" destId="{9467B0DA-6AF4-40FD-A5AC-ACE7F74C86E0}" srcOrd="0" destOrd="0" presId="urn:microsoft.com/office/officeart/2005/8/layout/hierarchy5"/>
    <dgm:cxn modelId="{C1BEBE7D-6935-44AC-B3A1-B372225461D9}" type="presParOf" srcId="{34BEB385-B045-41EB-9C62-E60B61AAC9A9}" destId="{B5FDC344-152D-425F-8D40-0B81AE27C268}" srcOrd="1" destOrd="0" presId="urn:microsoft.com/office/officeart/2005/8/layout/hierarchy5"/>
    <dgm:cxn modelId="{ADD5A693-1616-46BF-9D8F-38B893701825}" type="presParOf" srcId="{B5FDC344-152D-425F-8D40-0B81AE27C268}" destId="{765CA6D8-4370-414C-B842-A40567BE14FE}" srcOrd="0" destOrd="0" presId="urn:microsoft.com/office/officeart/2005/8/layout/hierarchy5"/>
    <dgm:cxn modelId="{7D665D50-FA42-4390-BC03-8A97475C75D5}" type="presParOf" srcId="{765CA6D8-4370-414C-B842-A40567BE14FE}" destId="{2A5F0368-1370-48DF-9772-4B71C0F6F893}" srcOrd="0" destOrd="0" presId="urn:microsoft.com/office/officeart/2005/8/layout/hierarchy5"/>
    <dgm:cxn modelId="{ACD5F14F-46B7-4283-BD8F-ACB5879D33BF}" type="presParOf" srcId="{B5FDC344-152D-425F-8D40-0B81AE27C268}" destId="{E4BDA296-7771-4033-8ABD-C0DF9A9B5FCD}" srcOrd="1" destOrd="0" presId="urn:microsoft.com/office/officeart/2005/8/layout/hierarchy5"/>
    <dgm:cxn modelId="{CCAF6BD9-C9A6-4736-A389-8E314D9616B9}" type="presParOf" srcId="{E4BDA296-7771-4033-8ABD-C0DF9A9B5FCD}" destId="{23E57C91-466E-4AB3-AA80-A1846CA65FA0}" srcOrd="0" destOrd="0" presId="urn:microsoft.com/office/officeart/2005/8/layout/hierarchy5"/>
    <dgm:cxn modelId="{9BD02A68-392A-4B3C-8093-5CA297468E03}" type="presParOf" srcId="{E4BDA296-7771-4033-8ABD-C0DF9A9B5FCD}" destId="{CA6438D4-E016-4BFD-9C85-C21BBBE12C0C}" srcOrd="1" destOrd="0" presId="urn:microsoft.com/office/officeart/2005/8/layout/hierarchy5"/>
    <dgm:cxn modelId="{29A3E0C4-3FEC-4AE9-BBCB-B366538D212E}" type="presParOf" srcId="{0EFD5BC0-C0AD-4984-A5E3-3173BE0D4867}" destId="{E6EB2128-9796-413B-9CBE-A94FC9B4AC90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684501" y="356438"/>
            <a:ext cx="8787208" cy="435704"/>
          </a:xfrm>
          <a:prstGeom prst="rect">
            <a:avLst/>
          </a:prstGeom>
        </p:spPr>
        <p:txBody>
          <a:bodyPr vert="horz" lIns="94787" tIns="47393" rIns="94787" bIns="47393" rtlCol="0"/>
          <a:lstStyle>
            <a:lvl1pPr algn="l">
              <a:defRPr sz="1200"/>
            </a:lvl1pPr>
          </a:lstStyle>
          <a:p>
            <a:pPr algn="ctr"/>
            <a:r>
              <a:rPr lang="de-CH" sz="2100" b="1">
                <a:latin typeface="Corbel" panose="020B0503020204020204" pitchFamily="34" charset="0"/>
              </a:rPr>
              <a:t>Flintstones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2860606" y="6237330"/>
            <a:ext cx="4434999" cy="356436"/>
          </a:xfrm>
          <a:prstGeom prst="rect">
            <a:avLst/>
          </a:prstGeom>
        </p:spPr>
        <p:txBody>
          <a:bodyPr vert="horz" lIns="94787" tIns="47393" rIns="94787" bIns="47393" rtlCol="0" anchor="b"/>
          <a:lstStyle>
            <a:lvl1pPr algn="r">
              <a:defRPr sz="1200"/>
            </a:lvl1pPr>
          </a:lstStyle>
          <a:p>
            <a:pPr algn="ctr"/>
            <a:fld id="{0DED5473-97F6-4993-90FA-11DF84E1CA4A}" type="slidenum">
              <a:rPr lang="de-CH" sz="1500" b="1">
                <a:latin typeface="Corbel" panose="020B0503020204020204" pitchFamily="34" charset="0"/>
              </a:rPr>
              <a:pPr algn="ctr"/>
              <a:t>‹Nr.›</a:t>
            </a:fld>
            <a:endParaRPr lang="de-CH" sz="1500" b="1">
              <a:latin typeface="Corbel" panose="020B05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9276537"/>
      </p:ext>
    </p:extLst>
  </p:cSld>
  <p:clrMap bg1="lt1" tx1="dk1" bg2="lt2" tx2="dk2" accent1="accent1" accent2="accent2" accent3="accent3" accent4="accent4" accent5="accent5" accent6="accent6" hlink="hlink" folHlink="folHlink"/>
  <p:hf ftr="0" dt="0"/>
  <p:extLst>
    <p:ext uri="{56416CCD-93CA-4268-BC5B-53C4BB910035}">
      <p15:sldGuideLst xmlns:p15="http://schemas.microsoft.com/office/powerpoint/2012/main">
        <p15:guide id="1" orient="horz" pos="2238" userDrawn="1">
          <p15:clr>
            <a:srgbClr val="F26B43"/>
          </p15:clr>
        </p15:guide>
        <p15:guide id="2" pos="3224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434999" cy="35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87" tIns="47393" rIns="94787" bIns="47393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de-AT" smtClean="0"/>
              <a:t>Flintstones</a:t>
            </a:r>
            <a:endParaRPr lang="de-AT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799614" y="0"/>
            <a:ext cx="4434999" cy="35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87" tIns="47393" rIns="94787" bIns="47393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AT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341688" y="531813"/>
            <a:ext cx="3551237" cy="26654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64616" y="3374430"/>
            <a:ext cx="7505383" cy="3196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87" tIns="47393" rIns="94787" bIns="4739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smtClean="0"/>
              <a:t>Klicken Sie, um die Formate des Vorlagentextes zu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748860"/>
            <a:ext cx="4434999" cy="35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87" tIns="47393" rIns="94787" bIns="47393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AT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799614" y="6748860"/>
            <a:ext cx="4434999" cy="355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87" tIns="47393" rIns="94787" bIns="4739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0A79028-C775-4286-85C0-72FC05FCDA15}" type="slidenum">
              <a:rPr lang="de-AT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933715609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099653-FE07-4B2A-B1B8-9572984AF436}" type="slidenum">
              <a:rPr lang="de-AT"/>
              <a:pPr/>
              <a:t>1</a:t>
            </a:fld>
            <a:endParaRPr lang="de-AT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81399" indent="-281399">
              <a:buFontTx/>
              <a:buChar char="•"/>
            </a:pPr>
            <a:r>
              <a:rPr lang="de-DE" dirty="0"/>
              <a:t>Ändern Sie das Folienlayout dieser Folie in das Layout </a:t>
            </a:r>
            <a:r>
              <a:rPr lang="de-DE" b="1" dirty="0" smtClean="0"/>
              <a:t>leere Folie</a:t>
            </a:r>
            <a:endParaRPr lang="de-DE" b="1" dirty="0"/>
          </a:p>
          <a:p>
            <a:pPr marL="281399" indent="-281399">
              <a:buFontTx/>
              <a:buChar char="•"/>
            </a:pPr>
            <a:r>
              <a:rPr lang="de-DE" dirty="0"/>
              <a:t>Fügen Sie im oberen Teil der Folie den Text </a:t>
            </a:r>
            <a:r>
              <a:rPr lang="de-DE" b="1" dirty="0" smtClean="0"/>
              <a:t>Flintstones</a:t>
            </a:r>
            <a:r>
              <a:rPr lang="de-DE" dirty="0" smtClean="0"/>
              <a:t> </a:t>
            </a:r>
            <a:r>
              <a:rPr lang="de-DE" dirty="0"/>
              <a:t>als WordArt </a:t>
            </a:r>
            <a:r>
              <a:rPr lang="de-DE" dirty="0" smtClean="0"/>
              <a:t>ein</a:t>
            </a:r>
            <a:endParaRPr lang="de-DE" dirty="0"/>
          </a:p>
        </p:txBody>
      </p:sp>
      <p:sp>
        <p:nvSpPr>
          <p:cNvPr id="2" name="Kopfzeilenplatzhalter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AT" smtClean="0"/>
              <a:t>Flintstones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422008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17B78B-5A10-4143-8768-8BC051A80F62}" type="slidenum">
              <a:rPr lang="de-AT"/>
              <a:pPr/>
              <a:t>3</a:t>
            </a:fld>
            <a:endParaRPr lang="de-AT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Verändern Sie in der Folie </a:t>
            </a:r>
            <a:r>
              <a:rPr lang="de-CH" b="1" dirty="0"/>
              <a:t>Fred</a:t>
            </a:r>
            <a:r>
              <a:rPr lang="de-CH" dirty="0"/>
              <a:t> die Form und Ausrichtung von Textfeld und Bild so, dass sich der Text links und das Bild rechts befindet (Layout </a:t>
            </a:r>
            <a:r>
              <a:rPr lang="de-CH" b="1" dirty="0"/>
              <a:t>Zwei Inhalte</a:t>
            </a:r>
            <a:r>
              <a:rPr lang="de-CH" dirty="0"/>
              <a:t>).</a:t>
            </a:r>
          </a:p>
          <a:p>
            <a:pPr lvl="0" fontAlgn="base"/>
            <a:r>
              <a:rPr lang="de-CH" dirty="0"/>
              <a:t>Fügen Sie zwischen dem Text und dem Bild </a:t>
            </a:r>
            <a:r>
              <a:rPr lang="de-CH" b="1" dirty="0"/>
              <a:t>Fred mit Matschbirne</a:t>
            </a:r>
            <a:r>
              <a:rPr lang="de-CH" dirty="0"/>
              <a:t> eine Sprechblase (</a:t>
            </a:r>
            <a:r>
              <a:rPr lang="de-CH" dirty="0" err="1"/>
              <a:t>Autoform</a:t>
            </a:r>
            <a:r>
              <a:rPr lang="de-CH" dirty="0"/>
              <a:t>) ein. Die Spitze der Sprechblase soll nach rechts auf Freds Mund zeigen. Schreiben Sie in die Sprechblase «</a:t>
            </a:r>
            <a:r>
              <a:rPr lang="de-CH" dirty="0" err="1"/>
              <a:t>Wiilmaaa</a:t>
            </a:r>
            <a:r>
              <a:rPr lang="de-CH" dirty="0"/>
              <a:t>!».</a:t>
            </a:r>
          </a:p>
          <a:p>
            <a:r>
              <a:rPr lang="de-CH" dirty="0"/>
              <a:t>Die Sprechblase soll nach 2 Sekunden automatisch erscheinen. Als Eingangseffekt für die Sprechblase wählen Sie Zoom.</a:t>
            </a:r>
            <a:endParaRPr lang="de-AT" dirty="0"/>
          </a:p>
        </p:txBody>
      </p:sp>
      <p:sp>
        <p:nvSpPr>
          <p:cNvPr id="2" name="Kopfzeilenplatzhalter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AT" smtClean="0"/>
              <a:t>Flintstones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70157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4C29FE-D39F-4E69-963B-E38CB78BF157}" type="slidenum">
              <a:rPr lang="de-AT"/>
              <a:pPr/>
              <a:t>5</a:t>
            </a:fld>
            <a:endParaRPr lang="de-AT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0" fontAlgn="base"/>
            <a:r>
              <a:rPr lang="de-CH" dirty="0"/>
              <a:t>Das Bild </a:t>
            </a:r>
            <a:r>
              <a:rPr lang="de-CH" b="1" dirty="0"/>
              <a:t>Barney und Fred im Auto</a:t>
            </a:r>
            <a:r>
              <a:rPr lang="de-CH" dirty="0"/>
              <a:t> soll automatisch nach 2 Sekunden von oben links einfliegen. Als Geräusch wählen Sie die Sounddatei </a:t>
            </a:r>
            <a:r>
              <a:rPr lang="de-CH" b="1" dirty="0"/>
              <a:t>Quietschende_Reifen.wav</a:t>
            </a:r>
            <a:r>
              <a:rPr lang="de-CH" dirty="0"/>
              <a:t>.</a:t>
            </a:r>
          </a:p>
        </p:txBody>
      </p:sp>
      <p:sp>
        <p:nvSpPr>
          <p:cNvPr id="2" name="Kopfzeilenplatzhalter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AT" smtClean="0"/>
              <a:t>Flintstones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770572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9FB50E-A8B3-48F6-A234-DCB18A7AD804}" type="slidenum">
              <a:rPr lang="de-AT"/>
              <a:pPr/>
              <a:t>10</a:t>
            </a:fld>
            <a:endParaRPr lang="de-AT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0" fontAlgn="base"/>
            <a:r>
              <a:rPr lang="de-CH" dirty="0"/>
              <a:t>Ändern Sie das Folienlayout auf </a:t>
            </a:r>
            <a:r>
              <a:rPr lang="de-CH" b="1" dirty="0"/>
              <a:t>Zwei Inhalte</a:t>
            </a:r>
            <a:r>
              <a:rPr lang="de-CH" dirty="0"/>
              <a:t>.</a:t>
            </a:r>
          </a:p>
          <a:p>
            <a:pPr lvl="0" fontAlgn="base"/>
            <a:r>
              <a:rPr lang="de-CH" dirty="0"/>
              <a:t>Verschieben Sie den Text «… und der Rüsselstaubsauger» in den rechten Textplatzhalter. Entfernen Sie das Aufzählungszeichen.</a:t>
            </a:r>
          </a:p>
          <a:p>
            <a:pPr lvl="0" fontAlgn="base"/>
            <a:r>
              <a:rPr lang="de-CH" dirty="0"/>
              <a:t>Ordnen Sie in der ersten Spalte Bild und Text so an, dass das Bild oben und der Text darunter steht</a:t>
            </a:r>
          </a:p>
          <a:p>
            <a:pPr lvl="0" fontAlgn="base"/>
            <a:r>
              <a:rPr lang="de-CH" dirty="0"/>
              <a:t>Das Bild </a:t>
            </a:r>
            <a:r>
              <a:rPr lang="de-CH" b="1" dirty="0"/>
              <a:t>Rüsselstaubsauger</a:t>
            </a:r>
            <a:r>
              <a:rPr lang="de-CH" dirty="0"/>
              <a:t> soll automatisch mit einem geeigneten Eingangseffekt (z. B. Rad, Sprossenrad o. ä.) erscheinen.</a:t>
            </a:r>
          </a:p>
        </p:txBody>
      </p:sp>
      <p:sp>
        <p:nvSpPr>
          <p:cNvPr id="2" name="Kopfzeilenplatzhalter 1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AT" smtClean="0"/>
              <a:t>Flintstones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9680662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A79028-C775-4286-85C0-72FC05FCDA15}" type="slidenum">
              <a:rPr lang="de-AT" smtClean="0"/>
              <a:pPr/>
              <a:t>11</a:t>
            </a:fld>
            <a:endParaRPr lang="de-AT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de-AT" smtClean="0"/>
              <a:t>Flintstones</a:t>
            </a:r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300638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Die Figuren der Flintstones 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80CD46-1880-4107-AF83-DCF9305182C9}" type="slidenum">
              <a:rPr lang="de-AT"/>
              <a:pPr/>
              <a:t>‹Nr.›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Die Figuren der Flintstones 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30C6D7-B7FF-4130-A97C-DAC9C93B959F}" type="slidenum">
              <a:rPr lang="de-AT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Die Figuren der Flintstones 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FD8A29-F7AC-44B8-AB07-ADD5E5F97CF3}" type="slidenum">
              <a:rPr lang="de-AT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Die Figuren der Flintstones 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31AC30-AAA7-4977-9C60-E69739009746}" type="slidenum">
              <a:rPr lang="de-AT"/>
              <a:pPr/>
              <a:t>‹Nr.›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Die Figuren der Flintstones </a:t>
            </a:r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06364C-8B6E-4EE8-927C-56AFAFF384F4}" type="slidenum">
              <a:rPr lang="de-AT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Die Figuren der Flintstones </a:t>
            </a: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53D8B6-B4E7-4F36-A882-0E6538AB2477}" type="slidenum">
              <a:rPr lang="de-AT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Die Figuren der Flintstones </a:t>
            </a:r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FAB167-A2EF-4429-BA1F-8879DD1A9C28}" type="slidenum">
              <a:rPr lang="de-AT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Die Figuren der Flintstones </a:t>
            </a:r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2F3D56-BEB6-436C-A332-DA4BFEE7F325}" type="slidenum">
              <a:rPr lang="de-AT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Die Figuren der Flintstones </a:t>
            </a:r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B38939-9ECA-4779-80A4-150F224E4AE1}" type="slidenum">
              <a:rPr lang="de-AT"/>
              <a:pPr/>
              <a:t>‹Nr.›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Die Figuren der Flintstones </a:t>
            </a: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C36E38-947F-4642-8DCE-A4781CF44EB5}" type="slidenum">
              <a:rPr lang="de-AT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Die Figuren der Flintstones </a:t>
            </a:r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533821-2D99-47F9-B372-1EFB81524BAF}" type="slidenum">
              <a:rPr lang="de-AT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alpha val="13000"/>
                <a:lumMod val="0"/>
                <a:lumOff val="100000"/>
              </a:schemeClr>
            </a:gs>
            <a:gs pos="100000">
              <a:schemeClr val="accent1">
                <a:lumMod val="30000"/>
                <a:lumOff val="70000"/>
                <a:alpha val="32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AT" dirty="0" smtClean="0"/>
              <a:t>Klicken Sie, um das Titelformat zu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dirty="0" smtClean="0"/>
              <a:t>Klicken Sie, um die Formate des Vorlagentextes zu bearbeiten</a:t>
            </a:r>
          </a:p>
          <a:p>
            <a:pPr lvl="1"/>
            <a:r>
              <a:rPr lang="de-AT" dirty="0" smtClean="0"/>
              <a:t>Zweite Ebene</a:t>
            </a:r>
          </a:p>
          <a:p>
            <a:pPr lvl="2"/>
            <a:r>
              <a:rPr lang="de-AT" dirty="0" smtClean="0"/>
              <a:t>Dritte Ebene</a:t>
            </a:r>
          </a:p>
          <a:p>
            <a:pPr lvl="3"/>
            <a:r>
              <a:rPr lang="de-AT" dirty="0" smtClean="0"/>
              <a:t>Vierte Ebene</a:t>
            </a:r>
          </a:p>
          <a:p>
            <a:pPr lvl="4"/>
            <a:r>
              <a:rPr lang="de-AT" dirty="0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de-A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r>
              <a:rPr lang="de-AT" smtClean="0"/>
              <a:t>Die Figuren der Flintstones </a:t>
            </a:r>
            <a:endParaRPr lang="de-A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46DB1C55-3D08-4043-B400-C87C61D162AD}" type="slidenum">
              <a:rPr lang="de-AT" smtClean="0"/>
              <a:pPr/>
              <a:t>‹Nr.›</a:t>
            </a:fld>
            <a:endParaRPr lang="de-AT"/>
          </a:p>
        </p:txBody>
      </p:sp>
      <p:sp>
        <p:nvSpPr>
          <p:cNvPr id="2" name="Welle 1"/>
          <p:cNvSpPr/>
          <p:nvPr userDrawn="1"/>
        </p:nvSpPr>
        <p:spPr>
          <a:xfrm>
            <a:off x="6553200" y="116632"/>
            <a:ext cx="2411288" cy="792088"/>
          </a:xfrm>
          <a:prstGeom prst="wave">
            <a:avLst>
              <a:gd name="adj1" fmla="val 12500"/>
              <a:gd name="adj2" fmla="val 2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/>
              <a:t>Jürg Lippuner</a:t>
            </a:r>
            <a:endParaRPr lang="de-CH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rgbClr val="0070C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rgbClr val="00B05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rgbClr val="00B05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rgbClr val="00B050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rgbClr val="00B050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B05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2771800" y="836712"/>
            <a:ext cx="35894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5400" b="1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Flintstones</a:t>
            </a:r>
            <a:r>
              <a:rPr lang="de-DE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endParaRPr lang="de-DE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250" y="2400300"/>
            <a:ext cx="2857500" cy="2057400"/>
          </a:xfrm>
          <a:prstGeom prst="rect">
            <a:avLst/>
          </a:prstGeom>
        </p:spPr>
      </p:pic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Die Figuren der Flintstones </a:t>
            </a:r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38939-9ECA-4779-80A4-150F224E4AE1}" type="slidenum">
              <a:rPr lang="de-AT" smtClean="0"/>
              <a:pPr/>
              <a:t>1</a:t>
            </a:fld>
            <a:endParaRPr lang="de-A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split orient="vert"/>
      </p:transition>
    </mc:Choice>
    <mc:Fallback xmlns="">
      <p:transition spd="slow" advTm="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Nicht zu </a:t>
            </a:r>
            <a:r>
              <a:rPr lang="de-DE" dirty="0" smtClean="0"/>
              <a:t>vergessen …</a:t>
            </a:r>
            <a:endParaRPr lang="de-AT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685800" y="4437112"/>
            <a:ext cx="3810000" cy="1658888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de-DE" dirty="0" smtClean="0"/>
              <a:t>… </a:t>
            </a:r>
            <a:r>
              <a:rPr lang="de-DE" dirty="0" err="1" smtClean="0"/>
              <a:t>Lowen</a:t>
            </a:r>
            <a:endParaRPr lang="de-AT" dirty="0"/>
          </a:p>
        </p:txBody>
      </p:sp>
      <p:sp>
        <p:nvSpPr>
          <p:cNvPr id="2" name="Inhaltsplatzhalt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/>
              <a:t>… und der </a:t>
            </a:r>
            <a:r>
              <a:rPr lang="de-DE" dirty="0" smtClean="0"/>
              <a:t>Rüsselstaubsauger</a:t>
            </a:r>
            <a:endParaRPr lang="de-DE" dirty="0"/>
          </a:p>
        </p:txBody>
      </p:sp>
      <p:pic>
        <p:nvPicPr>
          <p:cNvPr id="10245" name="Picture 5" descr="D:\Kurs 4015\Präsentationen\Flintstones\Russelstaubsauger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10200" y="4191000"/>
            <a:ext cx="2286000" cy="1497013"/>
          </a:xfrm>
          <a:prstGeom prst="rect">
            <a:avLst/>
          </a:prstGeom>
          <a:noFill/>
        </p:spPr>
      </p:pic>
      <p:pic>
        <p:nvPicPr>
          <p:cNvPr id="10246" name="Picture 6" descr="D:\Kurs 4015\Präsentationen\Flintstones\Pebbles_mit_Lowen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1752600"/>
            <a:ext cx="2286000" cy="2640013"/>
          </a:xfrm>
          <a:prstGeom prst="rect">
            <a:avLst/>
          </a:prstGeom>
          <a:noFill/>
        </p:spPr>
      </p:pic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Die Figuren der Flintstones </a:t>
            </a:r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3D8B6-B4E7-4F36-A882-0E6538AB2477}" type="slidenum">
              <a:rPr lang="de-AT" smtClean="0"/>
              <a:pPr/>
              <a:t>10</a:t>
            </a:fld>
            <a:endParaRPr lang="de-A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split orient="vert"/>
      </p:transition>
    </mc:Choice>
    <mc:Fallback xmlns="">
      <p:transition spd="slow" advTm="5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Die </a:t>
            </a:r>
            <a:r>
              <a:rPr lang="de-CH" dirty="0" err="1"/>
              <a:t>Flintstones</a:t>
            </a:r>
            <a:r>
              <a:rPr lang="de-CH" dirty="0"/>
              <a:t> im Überblick</a:t>
            </a:r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8362083"/>
              </p:ext>
            </p:extLst>
          </p:nvPr>
        </p:nvGraphicFramePr>
        <p:xfrm>
          <a:off x="685800" y="1981200"/>
          <a:ext cx="7772400" cy="4114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Die Figuren der Flintstones </a:t>
            </a:r>
            <a:endParaRPr lang="de-AT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1AC30-AAA7-4977-9C60-E69739009746}" type="slidenum">
              <a:rPr lang="de-AT" smtClean="0"/>
              <a:pPr/>
              <a:t>11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54663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split orient="vert"/>
      </p:transition>
    </mc:Choice>
    <mc:Fallback xmlns="">
      <p:transition spd="slow" advTm="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Flintstones ...</a:t>
            </a:r>
            <a:endParaRPr lang="de-AT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en-GB" sz="2400" dirty="0" smtClean="0"/>
              <a:t>... meet the Flintstones</a:t>
            </a:r>
            <a:br>
              <a:rPr lang="en-GB" sz="2400" dirty="0" smtClean="0"/>
            </a:br>
            <a:r>
              <a:rPr lang="en-GB" sz="2400" dirty="0" smtClean="0"/>
              <a:t>they're a modern stone age family</a:t>
            </a:r>
            <a:br>
              <a:rPr lang="en-GB" sz="2400" dirty="0" smtClean="0"/>
            </a:br>
            <a:r>
              <a:rPr lang="en-GB" sz="2400" dirty="0" smtClean="0"/>
              <a:t>From the town of bedrock</a:t>
            </a:r>
            <a:br>
              <a:rPr lang="en-GB" sz="2400" dirty="0" smtClean="0"/>
            </a:br>
            <a:r>
              <a:rPr lang="en-GB" sz="2400" dirty="0" smtClean="0"/>
              <a:t>they're a page right out of history.</a:t>
            </a:r>
            <a:br>
              <a:rPr lang="en-GB" sz="2400" dirty="0" smtClean="0"/>
            </a:br>
            <a:r>
              <a:rPr lang="en-GB" sz="2400" dirty="0" smtClean="0"/>
              <a:t>Let's ride with the family down the street</a:t>
            </a:r>
            <a:br>
              <a:rPr lang="en-GB" sz="2400" dirty="0" smtClean="0"/>
            </a:br>
            <a:r>
              <a:rPr lang="en-GB" sz="2400" dirty="0" smtClean="0"/>
              <a:t>through the courtesy of Fred's two feet</a:t>
            </a:r>
            <a:br>
              <a:rPr lang="en-GB" sz="2400" dirty="0" smtClean="0"/>
            </a:br>
            <a:r>
              <a:rPr lang="en-GB" sz="2400" dirty="0" smtClean="0"/>
              <a:t>When you're with the Flintstones</a:t>
            </a:r>
            <a:br>
              <a:rPr lang="en-GB" sz="2400" dirty="0" smtClean="0"/>
            </a:br>
            <a:r>
              <a:rPr lang="en-GB" sz="2400" dirty="0" smtClean="0"/>
              <a:t>have a </a:t>
            </a:r>
            <a:r>
              <a:rPr lang="en-GB" sz="2400" dirty="0" err="1" smtClean="0"/>
              <a:t>yabba</a:t>
            </a:r>
            <a:r>
              <a:rPr lang="en-GB" sz="2400" dirty="0" smtClean="0"/>
              <a:t> </a:t>
            </a:r>
            <a:r>
              <a:rPr lang="en-GB" sz="2400" dirty="0" err="1" smtClean="0"/>
              <a:t>dabba</a:t>
            </a:r>
            <a:r>
              <a:rPr lang="en-GB" sz="2400" dirty="0" smtClean="0"/>
              <a:t> doo time</a:t>
            </a:r>
            <a:br>
              <a:rPr lang="en-GB" sz="2400" dirty="0" smtClean="0"/>
            </a:br>
            <a:r>
              <a:rPr lang="en-GB" sz="2400" dirty="0" smtClean="0"/>
              <a:t>a </a:t>
            </a:r>
            <a:r>
              <a:rPr lang="en-GB" sz="2400" dirty="0" err="1" smtClean="0"/>
              <a:t>dabba</a:t>
            </a:r>
            <a:r>
              <a:rPr lang="en-GB" sz="2400" dirty="0" smtClean="0"/>
              <a:t> doo time</a:t>
            </a:r>
            <a:br>
              <a:rPr lang="en-GB" sz="2400" dirty="0" smtClean="0"/>
            </a:br>
            <a:r>
              <a:rPr lang="en-GB" sz="2400" dirty="0" smtClean="0"/>
              <a:t>We'll have a great old time.</a:t>
            </a:r>
            <a:endParaRPr lang="de-AT" sz="2400" dirty="0" smtClean="0"/>
          </a:p>
          <a:p>
            <a:pPr>
              <a:buNone/>
            </a:pPr>
            <a:endParaRPr lang="de-AT" sz="2400" dirty="0"/>
          </a:p>
        </p:txBody>
      </p:sp>
      <p:pic>
        <p:nvPicPr>
          <p:cNvPr id="11268" name="Picture 4" descr="D:\Kurs 4015\Präsentationen\Flintstones\Dino_singend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62600" y="2362200"/>
            <a:ext cx="2286000" cy="2663825"/>
          </a:xfrm>
          <a:prstGeom prst="rect">
            <a:avLst/>
          </a:prstGeom>
          <a:noFill/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Die Figuren der Flintstones </a:t>
            </a:r>
            <a:endParaRPr lang="de-AT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1AC30-AAA7-4977-9C60-E69739009746}" type="slidenum">
              <a:rPr lang="de-AT" smtClean="0"/>
              <a:pPr/>
              <a:t>12</a:t>
            </a:fld>
            <a:endParaRPr lang="de-A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split orient="vert"/>
      </p:transition>
    </mc:Choice>
    <mc:Fallback xmlns="">
      <p:transition spd="slow" advTm="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Übersicht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dirty="0" smtClean="0"/>
              <a:t>Fred</a:t>
            </a:r>
            <a:endParaRPr lang="de-AT" dirty="0"/>
          </a:p>
          <a:p>
            <a:r>
              <a:rPr lang="de-DE" dirty="0"/>
              <a:t>Barney</a:t>
            </a:r>
            <a:endParaRPr lang="de-AT" dirty="0"/>
          </a:p>
          <a:p>
            <a:r>
              <a:rPr lang="de-DE" dirty="0"/>
              <a:t>Beide Männer …</a:t>
            </a:r>
            <a:endParaRPr lang="de-AT" dirty="0"/>
          </a:p>
          <a:p>
            <a:r>
              <a:rPr lang="de-DE" dirty="0"/>
              <a:t>Fred und Wilma</a:t>
            </a:r>
            <a:endParaRPr lang="de-AT" dirty="0"/>
          </a:p>
          <a:p>
            <a:r>
              <a:rPr lang="de-DE" dirty="0" err="1"/>
              <a:t>Pebbles</a:t>
            </a:r>
            <a:r>
              <a:rPr lang="de-DE" dirty="0"/>
              <a:t> und Dino</a:t>
            </a:r>
            <a:endParaRPr lang="de-AT" dirty="0"/>
          </a:p>
          <a:p>
            <a:r>
              <a:rPr lang="de-DE" dirty="0"/>
              <a:t>Betty und Barney</a:t>
            </a:r>
            <a:endParaRPr lang="de-AT" dirty="0"/>
          </a:p>
          <a:p>
            <a:r>
              <a:rPr lang="de-DE" dirty="0" err="1"/>
              <a:t>BamBam</a:t>
            </a:r>
            <a:endParaRPr lang="de-AT" dirty="0"/>
          </a:p>
          <a:p>
            <a:r>
              <a:rPr lang="de-DE" dirty="0"/>
              <a:t>Nicht zu vergessen …</a:t>
            </a:r>
            <a:endParaRPr lang="de-AT" dirty="0"/>
          </a:p>
          <a:p>
            <a:r>
              <a:rPr lang="de-CH" dirty="0"/>
              <a:t>Die </a:t>
            </a:r>
            <a:r>
              <a:rPr lang="de-CH" dirty="0" err="1"/>
              <a:t>Flintstones</a:t>
            </a:r>
            <a:r>
              <a:rPr lang="de-CH" dirty="0"/>
              <a:t> im Überblick</a:t>
            </a:r>
          </a:p>
          <a:p>
            <a:r>
              <a:rPr lang="en-GB" dirty="0"/>
              <a:t>Flintstones ...</a:t>
            </a:r>
            <a:endParaRPr lang="de-AT" dirty="0"/>
          </a:p>
          <a:p>
            <a:pPr marL="0" indent="0">
              <a:buNone/>
            </a:pP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Die Figuren der Flintstones </a:t>
            </a:r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1AC30-AAA7-4977-9C60-E69739009746}" type="slidenum">
              <a:rPr lang="de-AT" smtClean="0"/>
              <a:pPr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47429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Fred</a:t>
            </a:r>
            <a:endParaRPr lang="de-AT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marL="0" indent="30163">
              <a:buFontTx/>
              <a:buNone/>
            </a:pPr>
            <a:r>
              <a:rPr lang="de-DE"/>
              <a:t>Der ungestüme Fred ist der klassische Verlierer, der sich nie gegen seine Frau Wilma durchsetzen kann...</a:t>
            </a:r>
          </a:p>
        </p:txBody>
      </p:sp>
      <p:pic>
        <p:nvPicPr>
          <p:cNvPr id="6" name="Picture 4" descr="D:\Kurs 4015\Präsentationen\Flintstones\Fred_mit_Matschbirne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62575" y="2595562"/>
            <a:ext cx="2381250" cy="2886075"/>
          </a:xfrm>
          <a:prstGeom prst="rect">
            <a:avLst/>
          </a:prstGeom>
          <a:noFill/>
        </p:spPr>
      </p:pic>
      <p:sp>
        <p:nvSpPr>
          <p:cNvPr id="3" name="Ovale Legende 2"/>
          <p:cNvSpPr/>
          <p:nvPr/>
        </p:nvSpPr>
        <p:spPr>
          <a:xfrm>
            <a:off x="4495800" y="1752600"/>
            <a:ext cx="2164432" cy="724916"/>
          </a:xfrm>
          <a:prstGeom prst="wedgeEllipseCallout">
            <a:avLst>
              <a:gd name="adj1" fmla="val 35630"/>
              <a:gd name="adj2" fmla="val 20923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/>
              <a:t>Wiilmaaa</a:t>
            </a:r>
            <a:r>
              <a:rPr lang="de-CH" dirty="0" smtClean="0"/>
              <a:t>!</a:t>
            </a:r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Die Figuren der Flintstones </a:t>
            </a:r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3D8B6-B4E7-4F36-A882-0E6538AB2477}" type="slidenum">
              <a:rPr lang="de-AT" smtClean="0"/>
              <a:pPr/>
              <a:t>3</a:t>
            </a:fld>
            <a:endParaRPr lang="de-A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split orient="vert"/>
      </p:transition>
    </mc:Choice>
    <mc:Fallback xmlns="">
      <p:transition spd="slow" advTm="5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Barney</a:t>
            </a:r>
            <a:endParaRPr lang="de-AT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43400" y="1981200"/>
            <a:ext cx="4114800" cy="4114800"/>
          </a:xfrm>
        </p:spPr>
        <p:txBody>
          <a:bodyPr/>
          <a:lstStyle/>
          <a:p>
            <a:pPr marL="0" indent="30163">
              <a:buFontTx/>
              <a:buNone/>
            </a:pPr>
            <a:r>
              <a:rPr lang="de-DE" dirty="0" smtClean="0"/>
              <a:t>… während </a:t>
            </a:r>
            <a:r>
              <a:rPr lang="de-DE" dirty="0"/>
              <a:t>sein bester Freund Barney </a:t>
            </a:r>
            <a:r>
              <a:rPr lang="de-DE" dirty="0" err="1"/>
              <a:t>Geröllheimer</a:t>
            </a:r>
            <a:r>
              <a:rPr lang="de-DE" dirty="0"/>
              <a:t> (Barney Rubble), der auf den ersten Blick etwas minderbemittelt wirkt, immer wieder als Glückspilz erweist.</a:t>
            </a:r>
            <a:endParaRPr lang="de-AT" dirty="0"/>
          </a:p>
        </p:txBody>
      </p:sp>
      <p:pic>
        <p:nvPicPr>
          <p:cNvPr id="4100" name="Picture 4" descr="D:\Kurs 4015\Präsentationen\Flintstones\Barney_3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2895600"/>
            <a:ext cx="2286000" cy="2446338"/>
          </a:xfrm>
          <a:prstGeom prst="rect">
            <a:avLst/>
          </a:prstGeom>
          <a:noFill/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Die Figuren der Flintstones </a:t>
            </a:r>
            <a:endParaRPr lang="de-AT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1AC30-AAA7-4977-9C60-E69739009746}" type="slidenum">
              <a:rPr lang="de-AT" smtClean="0"/>
              <a:pPr/>
              <a:t>4</a:t>
            </a:fld>
            <a:endParaRPr lang="de-A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split orient="vert"/>
      </p:transition>
    </mc:Choice>
    <mc:Fallback xmlns="">
      <p:transition spd="slow" advTm="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Beide </a:t>
            </a:r>
            <a:r>
              <a:rPr lang="de-DE" dirty="0" smtClean="0"/>
              <a:t>Männer …</a:t>
            </a:r>
            <a:endParaRPr lang="de-AT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4495800"/>
            <a:ext cx="3810000" cy="1752600"/>
          </a:xfrm>
        </p:spPr>
        <p:txBody>
          <a:bodyPr/>
          <a:lstStyle/>
          <a:p>
            <a:pPr marL="285750" indent="-285750">
              <a:buFontTx/>
              <a:buNone/>
            </a:pPr>
            <a:r>
              <a:rPr lang="de-DE" sz="2400" dirty="0" smtClean="0"/>
              <a:t>… arbeiten </a:t>
            </a:r>
            <a:r>
              <a:rPr lang="de-DE" sz="2400" dirty="0"/>
              <a:t>im Steinbruch von Mr</a:t>
            </a:r>
            <a:r>
              <a:rPr lang="de-DE" sz="2400" dirty="0" smtClean="0"/>
              <a:t>. Schiefer</a:t>
            </a:r>
            <a:br>
              <a:rPr lang="de-DE" sz="2400" dirty="0" smtClean="0"/>
            </a:br>
            <a:r>
              <a:rPr lang="de-DE" sz="2400" dirty="0" smtClean="0"/>
              <a:t>(</a:t>
            </a:r>
            <a:r>
              <a:rPr lang="de-DE" sz="2400" dirty="0"/>
              <a:t>Mr</a:t>
            </a:r>
            <a:r>
              <a:rPr lang="de-DE" sz="2400" dirty="0" smtClean="0"/>
              <a:t>. George Slate</a:t>
            </a:r>
            <a:r>
              <a:rPr lang="de-DE" sz="2400" dirty="0"/>
              <a:t>)</a:t>
            </a:r>
            <a:endParaRPr lang="de-AT" sz="2400" dirty="0"/>
          </a:p>
        </p:txBody>
      </p:sp>
      <p:pic>
        <p:nvPicPr>
          <p:cNvPr id="5124" name="Picture 4" descr="D:\Kurs 4015\Präsentationen\Flintstones\Barney_und_Fred_im_Auto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38800" y="4114800"/>
            <a:ext cx="2286000" cy="2046288"/>
          </a:xfrm>
          <a:prstGeom prst="rect">
            <a:avLst/>
          </a:prstGeom>
          <a:noFill/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Die Figuren der Flintstones </a:t>
            </a:r>
            <a:endParaRPr lang="de-AT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1AC30-AAA7-4977-9C60-E69739009746}" type="slidenum">
              <a:rPr lang="de-AT" smtClean="0"/>
              <a:pPr/>
              <a:t>5</a:t>
            </a:fld>
            <a:endParaRPr lang="de-A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split orient="vert"/>
      </p:transition>
    </mc:Choice>
    <mc:Fallback xmlns="">
      <p:transition spd="slow" advTm="5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Quietschende_Reife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Fred und Wilma</a:t>
            </a:r>
            <a:endParaRPr lang="de-AT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43400" y="5105400"/>
            <a:ext cx="4114800" cy="12192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de-DE" sz="2800"/>
              <a:t>Vervollständigt wird die Familie Feuerstein...</a:t>
            </a:r>
            <a:endParaRPr lang="de-AT" sz="2800"/>
          </a:p>
        </p:txBody>
      </p:sp>
      <p:pic>
        <p:nvPicPr>
          <p:cNvPr id="6148" name="Picture 4" descr="D:\Kurs 4015\Präsentationen\Flintstones\Fred_and_Wilma_kussend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66800" y="2133600"/>
            <a:ext cx="2759075" cy="3733800"/>
          </a:xfrm>
          <a:prstGeom prst="rect">
            <a:avLst/>
          </a:prstGeom>
          <a:noFill/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Die Figuren der Flintstones </a:t>
            </a:r>
            <a:endParaRPr lang="de-AT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1AC30-AAA7-4977-9C60-E69739009746}" type="slidenum">
              <a:rPr lang="de-AT" smtClean="0"/>
              <a:pPr/>
              <a:t>6</a:t>
            </a:fld>
            <a:endParaRPr lang="de-A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split orient="vert"/>
      </p:transition>
    </mc:Choice>
    <mc:Fallback xmlns="">
      <p:transition spd="slow" advTm="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Pebbles</a:t>
            </a:r>
            <a:r>
              <a:rPr lang="de-DE" dirty="0"/>
              <a:t> und Dino</a:t>
            </a:r>
            <a:endParaRPr lang="de-AT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0" y="1981200"/>
            <a:ext cx="3886200" cy="4114800"/>
          </a:xfrm>
        </p:spPr>
        <p:txBody>
          <a:bodyPr/>
          <a:lstStyle/>
          <a:p>
            <a:r>
              <a:rPr lang="de-DE" dirty="0"/>
              <a:t>Durch die Tochter </a:t>
            </a:r>
            <a:r>
              <a:rPr lang="de-DE" dirty="0" err="1"/>
              <a:t>Pebbles</a:t>
            </a:r>
            <a:r>
              <a:rPr lang="de-DE" dirty="0"/>
              <a:t>, die im Februar 1963 das Licht der Urzeitwelt </a:t>
            </a:r>
            <a:r>
              <a:rPr lang="de-DE" dirty="0" smtClean="0"/>
              <a:t>erblickt …</a:t>
            </a:r>
            <a:endParaRPr lang="de-DE" dirty="0"/>
          </a:p>
          <a:p>
            <a:r>
              <a:rPr lang="de-DE" dirty="0" smtClean="0"/>
              <a:t>… und </a:t>
            </a:r>
            <a:r>
              <a:rPr lang="de-DE" dirty="0"/>
              <a:t>den Haushund Dino</a:t>
            </a:r>
            <a:endParaRPr lang="de-AT" dirty="0"/>
          </a:p>
        </p:txBody>
      </p:sp>
      <p:pic>
        <p:nvPicPr>
          <p:cNvPr id="7172" name="Picture 4" descr="D:\Kurs 4015\Präsentationen\Flintstones\Dino_und_Pebbles_im_Rahmen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71600" y="2667000"/>
            <a:ext cx="2903538" cy="2571750"/>
          </a:xfrm>
          <a:prstGeom prst="rect">
            <a:avLst/>
          </a:prstGeom>
          <a:noFill/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Die Figuren der Flintstones </a:t>
            </a:r>
            <a:endParaRPr lang="de-AT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1AC30-AAA7-4977-9C60-E69739009746}" type="slidenum">
              <a:rPr lang="de-AT" smtClean="0"/>
              <a:pPr/>
              <a:t>7</a:t>
            </a:fld>
            <a:endParaRPr lang="de-A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split orient="vert"/>
      </p:transition>
    </mc:Choice>
    <mc:Fallback xmlns="">
      <p:transition spd="slow" advTm="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Betty und Barney</a:t>
            </a:r>
            <a:endParaRPr lang="de-AT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95600" y="5257800"/>
            <a:ext cx="5867400" cy="12954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de-DE" dirty="0"/>
              <a:t>Auch Barney und seine Frau Betty bleiben nicht lange </a:t>
            </a:r>
            <a:r>
              <a:rPr lang="de-DE" dirty="0" smtClean="0"/>
              <a:t>kinderlos …</a:t>
            </a:r>
            <a:endParaRPr lang="de-AT" dirty="0"/>
          </a:p>
        </p:txBody>
      </p:sp>
      <p:pic>
        <p:nvPicPr>
          <p:cNvPr id="8196" name="Picture 4" descr="Betty_and_Barney_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95400" y="2514600"/>
            <a:ext cx="2286000" cy="2022475"/>
          </a:xfrm>
          <a:prstGeom prst="rect">
            <a:avLst/>
          </a:prstGeom>
          <a:noFill/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Die Figuren der Flintstones </a:t>
            </a:r>
            <a:endParaRPr lang="de-AT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1AC30-AAA7-4977-9C60-E69739009746}" type="slidenum">
              <a:rPr lang="de-AT" smtClean="0"/>
              <a:pPr/>
              <a:t>8</a:t>
            </a:fld>
            <a:endParaRPr lang="de-A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split orient="vert"/>
      </p:transition>
    </mc:Choice>
    <mc:Fallback xmlns="">
      <p:transition spd="slow" advTm="5000">
        <p:split orient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BamBam</a:t>
            </a:r>
            <a:endParaRPr lang="de-AT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6400800" cy="28194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de-DE"/>
              <a:t>Im Herbst 1963 finden sie auf ihrer Türschwelle den bärenstarken Bamm-Bamm mit der Keule</a:t>
            </a:r>
            <a:endParaRPr lang="de-AT"/>
          </a:p>
        </p:txBody>
      </p:sp>
      <p:pic>
        <p:nvPicPr>
          <p:cNvPr id="9220" name="Picture 4" descr="D:\Kurs 4015\Präsentationen\Flintstones\Bambam_und_Dino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48400" y="2438400"/>
            <a:ext cx="2286000" cy="2960688"/>
          </a:xfrm>
          <a:prstGeom prst="rect">
            <a:avLst/>
          </a:prstGeom>
          <a:noFill/>
        </p:spPr>
      </p:pic>
      <p:pic>
        <p:nvPicPr>
          <p:cNvPr id="9221" name="Picture 5" descr="D:\Kurs 4015\Präsentationen\Flintstones\Barney_mit_Bambam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4600" y="3429000"/>
            <a:ext cx="2286000" cy="2846388"/>
          </a:xfrm>
          <a:prstGeom prst="rect">
            <a:avLst/>
          </a:prstGeom>
          <a:noFill/>
        </p:spPr>
      </p:pic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Die Figuren der Flintstones </a:t>
            </a:r>
            <a:endParaRPr lang="de-AT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1AC30-AAA7-4977-9C60-E69739009746}" type="slidenum">
              <a:rPr lang="de-AT" smtClean="0"/>
              <a:pPr/>
              <a:t>9</a:t>
            </a:fld>
            <a:endParaRPr lang="de-AT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5000">
        <p:split orient="vert"/>
      </p:transition>
    </mc:Choice>
    <mc:Fallback xmlns="">
      <p:transition spd="slow" advTm="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454</Words>
  <Application>Microsoft Office PowerPoint</Application>
  <PresentationFormat>Bildschirmpräsentation (4:3)</PresentationFormat>
  <Paragraphs>86</Paragraphs>
  <Slides>12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5" baseType="lpstr">
      <vt:lpstr>Corbel</vt:lpstr>
      <vt:lpstr>Times New Roman</vt:lpstr>
      <vt:lpstr>Standarddesign</vt:lpstr>
      <vt:lpstr>PowerPoint-Präsentation</vt:lpstr>
      <vt:lpstr>Übersicht</vt:lpstr>
      <vt:lpstr>Fred</vt:lpstr>
      <vt:lpstr>Barney</vt:lpstr>
      <vt:lpstr>Beide Männer …</vt:lpstr>
      <vt:lpstr>Fred und Wilma</vt:lpstr>
      <vt:lpstr>Pebbles und Dino</vt:lpstr>
      <vt:lpstr>Betty und Barney</vt:lpstr>
      <vt:lpstr>BamBam</vt:lpstr>
      <vt:lpstr>Nicht zu vergessen …</vt:lpstr>
      <vt:lpstr>Die Flintstones im Überblick</vt:lpstr>
      <vt:lpstr>Flintstones ...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Oliver Mochmann</dc:creator>
  <cp:lastModifiedBy>Jürg Lippuner</cp:lastModifiedBy>
  <cp:revision>21</cp:revision>
  <cp:lastPrinted>2016-01-30T19:08:52Z</cp:lastPrinted>
  <dcterms:created xsi:type="dcterms:W3CDTF">2003-06-11T21:53:55Z</dcterms:created>
  <dcterms:modified xsi:type="dcterms:W3CDTF">2016-01-30T19:10:38Z</dcterms:modified>
</cp:coreProperties>
</file>