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63" r:id="rId6"/>
    <p:sldId id="259" r:id="rId7"/>
    <p:sldId id="264" r:id="rId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 showGuides="1">
      <p:cViewPr varScale="1">
        <p:scale>
          <a:sx n="80" d="100"/>
          <a:sy n="80" d="100"/>
        </p:scale>
        <p:origin x="-978" y="-90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8EBD6-70CA-49BB-8CFE-9F10FCC6D62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CCDD8-13F4-4D4D-A406-AA4FD6CBD2D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ADB7A-0207-424D-9C5D-A11CB6AFC6F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9368B-174D-421C-BCE5-BC3BBC66978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6CF9A-12E2-4B6F-AE7C-25EC8B91EE89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36D5C-CD6A-4F02-A8CA-433ECE0073D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1A411-C2A4-4623-AE87-925D313D3F9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9617F-64CB-4887-A18A-8C36D2E2CE9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2A29E-CF82-4EAF-9B8A-C3387668F7A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7C047-F10A-4015-8F32-DB8DC03F069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55960-7DA1-4460-95A9-7E119FC24E5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0095AB-5AE4-4AB8-940B-8A53C3F5EE65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ascha-mayer.de/" TargetMode="External"/><Relationship Id="rId2" Type="http://schemas.openxmlformats.org/officeDocument/2006/relationships/hyperlink" Target="http://www.delfinschutz.org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lfinschutz.org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/>
          <a:p>
            <a:r>
              <a:rPr lang="de-DE"/>
              <a:t>Wale und Delfine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267200"/>
            <a:ext cx="7696200" cy="990600"/>
          </a:xfrm>
        </p:spPr>
        <p:txBody>
          <a:bodyPr/>
          <a:lstStyle/>
          <a:p>
            <a:r>
              <a:rPr lang="de-DE"/>
              <a:t>Ein Porträt bedrohter Meeressäuger</a:t>
            </a:r>
            <a:br>
              <a:rPr lang="de-DE"/>
            </a:br>
            <a:r>
              <a:rPr lang="de-DE" sz="1800"/>
              <a:t>Text: </a:t>
            </a:r>
            <a:r>
              <a:rPr lang="de-DE" sz="1800">
                <a:cs typeface="Arial" charset="0"/>
              </a:rPr>
              <a:t>© </a:t>
            </a:r>
            <a:r>
              <a:rPr lang="de-DE" sz="1800">
                <a:cs typeface="Arial" charset="0"/>
                <a:hlinkClick r:id="rId2"/>
              </a:rPr>
              <a:t>http://www.delfinschutz.org</a:t>
            </a:r>
            <a:endParaRPr lang="de-DE" sz="1800">
              <a:cs typeface="Arial" charset="0"/>
            </a:endParaRPr>
          </a:p>
          <a:p>
            <a:r>
              <a:rPr lang="de-DE" sz="1800">
                <a:cs typeface="Arial" charset="0"/>
              </a:rPr>
              <a:t>Foto</a:t>
            </a:r>
            <a:r>
              <a:rPr lang="de-DE" sz="1800"/>
              <a:t>: </a:t>
            </a:r>
            <a:r>
              <a:rPr lang="de-DE" sz="1800">
                <a:cs typeface="Arial" charset="0"/>
              </a:rPr>
              <a:t>© </a:t>
            </a:r>
            <a:r>
              <a:rPr lang="de-DE" sz="1800">
                <a:cs typeface="Arial" charset="0"/>
                <a:hlinkClick r:id="rId3"/>
              </a:rPr>
              <a:t>http://www.natascha-mayer.de</a:t>
            </a:r>
            <a:endParaRPr lang="de-DE" sz="1800"/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276600" y="914400"/>
            <a:ext cx="5076825" cy="914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de-CH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Rettet die Delfine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Ohne unsere Hilfe werden die Delfine aussterben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r>
              <a:rPr lang="de-DE"/>
              <a:t>Hunderttausende sterben jährlich grausam </a:t>
            </a:r>
            <a:br>
              <a:rPr lang="de-DE"/>
            </a:br>
            <a:r>
              <a:rPr lang="de-DE"/>
              <a:t>und sinnlos in Fischernetzen </a:t>
            </a:r>
          </a:p>
          <a:p>
            <a:r>
              <a:rPr lang="de-DE"/>
              <a:t>Zehntausende werden gejagt, geschlachtet</a:t>
            </a:r>
            <a:br>
              <a:rPr lang="de-DE"/>
            </a:br>
            <a:r>
              <a:rPr lang="de-DE"/>
              <a:t>und verspeist </a:t>
            </a:r>
          </a:p>
          <a:p>
            <a:r>
              <a:rPr lang="de-DE"/>
              <a:t>Tausende vegetieren in Gefangenschaft </a:t>
            </a:r>
            <a:br>
              <a:rPr lang="de-DE"/>
            </a:br>
            <a:r>
              <a:rPr lang="de-DE"/>
              <a:t>für Vergnügungs-Shows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Gefahren für Wale und Delfine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Kommerzieller Nutzen – Fang für Speisezwecke in Japan und Nordpazifik</a:t>
            </a:r>
          </a:p>
          <a:p>
            <a:r>
              <a:rPr lang="de-DE" dirty="0"/>
              <a:t>Delfin- und Walfleisch gilt als Delikatesse</a:t>
            </a:r>
          </a:p>
          <a:p>
            <a:r>
              <a:rPr lang="de-DE" dirty="0"/>
              <a:t>Fang vor der Toren Europas</a:t>
            </a:r>
          </a:p>
          <a:p>
            <a:r>
              <a:rPr lang="de-DE" dirty="0" smtClean="0"/>
              <a:t>Dänemark</a:t>
            </a:r>
          </a:p>
          <a:p>
            <a:r>
              <a:rPr lang="de-DE" dirty="0" smtClean="0"/>
              <a:t>Norwegen</a:t>
            </a:r>
          </a:p>
          <a:p>
            <a:r>
              <a:rPr lang="de-DE" dirty="0" smtClean="0"/>
              <a:t>Frankreich</a:t>
            </a:r>
          </a:p>
          <a:p>
            <a:r>
              <a:rPr lang="de-DE" dirty="0" smtClean="0"/>
              <a:t>Italien</a:t>
            </a:r>
            <a:endParaRPr lang="de-DE" dirty="0"/>
          </a:p>
          <a:p>
            <a:r>
              <a:rPr lang="de-DE" dirty="0"/>
              <a:t>Delfine sterben in </a:t>
            </a:r>
            <a:r>
              <a:rPr lang="de-DE" dirty="0" err="1"/>
              <a:t>Thunfischnetzen</a:t>
            </a:r>
            <a:endParaRPr lang="de-DE" dirty="0"/>
          </a:p>
          <a:p>
            <a:r>
              <a:rPr lang="de-DE" dirty="0"/>
              <a:t>Nicht artgerechtes Halten in Delfinarien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Netze des Todes - Treibnetze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/>
              <a:t>Ein einziges Treibnetz aus feinem Nylon kann über 100 km lang sein.</a:t>
            </a:r>
          </a:p>
          <a:p>
            <a:pPr>
              <a:lnSpc>
                <a:spcPct val="90000"/>
              </a:lnSpc>
            </a:pPr>
            <a:r>
              <a:rPr lang="de-DE" sz="2800"/>
              <a:t>Selbst mit ihrem Ultraschall können es Delphine</a:t>
            </a:r>
            <a:br>
              <a:rPr lang="de-DE" sz="2800"/>
            </a:br>
            <a:r>
              <a:rPr lang="de-DE" sz="2800"/>
              <a:t>nicht erkennen. Jedes Tier stirbt.</a:t>
            </a:r>
          </a:p>
          <a:p>
            <a:pPr>
              <a:lnSpc>
                <a:spcPct val="90000"/>
              </a:lnSpc>
            </a:pPr>
            <a:r>
              <a:rPr lang="de-DE" sz="2800"/>
              <a:t>Verheerende Folgen haben auch im Meer</a:t>
            </a:r>
            <a:br>
              <a:rPr lang="de-DE" sz="2800"/>
            </a:br>
            <a:r>
              <a:rPr lang="de-DE" sz="2800"/>
              <a:t>verlorene oder gekappte Treibnetze.</a:t>
            </a:r>
          </a:p>
          <a:p>
            <a:pPr>
              <a:lnSpc>
                <a:spcPct val="90000"/>
              </a:lnSpc>
            </a:pPr>
            <a:r>
              <a:rPr lang="de-DE" sz="2800"/>
              <a:t>Solche Geisternetze verrotten nicht und töten sinnlos jahrelang weiter.</a:t>
            </a:r>
          </a:p>
          <a:p>
            <a:pPr>
              <a:lnSpc>
                <a:spcPct val="90000"/>
              </a:lnSpc>
            </a:pPr>
            <a:r>
              <a:rPr lang="de-DE" sz="2800"/>
              <a:t>Einsatz alternativer Fangmethoden, die das Ökosystem der Meere nicht bedrohen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Gefahren in Delfinarien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enge Becken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chemisch aufbereitetes Wasser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Stress und Lärm durch hohe Besucherzahlen – Schwimmen mit Delfinen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Trainingsmethoden, nicht selten mit Nahrungsentzug</a:t>
            </a:r>
          </a:p>
          <a:p>
            <a:pPr>
              <a:lnSpc>
                <a:spcPct val="90000"/>
              </a:lnSpc>
            </a:pPr>
            <a:r>
              <a:rPr lang="de-DE">
                <a:cs typeface="Arial" charset="0"/>
              </a:rPr>
              <a:t>Delfine stehen unter Dauerstress und reagieren aggressiv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Hilfe für Wale und Delfine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400"/>
              <a:t>Gesellschaft zur Rettung der Delfine</a:t>
            </a:r>
          </a:p>
          <a:p>
            <a:pPr>
              <a:lnSpc>
                <a:spcPct val="90000"/>
              </a:lnSpc>
            </a:pPr>
            <a:r>
              <a:rPr lang="de-DE" sz="2400"/>
              <a:t>GRD</a:t>
            </a:r>
          </a:p>
          <a:p>
            <a:pPr>
              <a:lnSpc>
                <a:spcPct val="90000"/>
              </a:lnSpc>
            </a:pPr>
            <a:r>
              <a:rPr lang="de-DE" sz="2400">
                <a:hlinkClick r:id="rId2"/>
              </a:rPr>
              <a:t>http://www.delfinschutz.org</a:t>
            </a:r>
            <a:endParaRPr lang="de-DE" sz="2400"/>
          </a:p>
          <a:p>
            <a:pPr>
              <a:lnSpc>
                <a:spcPct val="90000"/>
              </a:lnSpc>
            </a:pPr>
            <a:r>
              <a:rPr lang="de-DE" sz="2400"/>
              <a:t>Delfinpatenschaften</a:t>
            </a:r>
          </a:p>
          <a:p>
            <a:pPr>
              <a:lnSpc>
                <a:spcPct val="90000"/>
              </a:lnSpc>
            </a:pPr>
            <a:r>
              <a:rPr lang="de-DE" sz="2400"/>
              <a:t>Thunfisch-Kontrollprogramm</a:t>
            </a:r>
          </a:p>
          <a:p>
            <a:pPr>
              <a:lnSpc>
                <a:spcPct val="90000"/>
              </a:lnSpc>
            </a:pPr>
            <a:r>
              <a:rPr lang="de-DE" sz="2400"/>
              <a:t>Unterstützung von Schutzprojekten wild lebender Delfinpopulationen und deren Lebensräume</a:t>
            </a:r>
          </a:p>
          <a:p>
            <a:pPr>
              <a:lnSpc>
                <a:spcPct val="90000"/>
              </a:lnSpc>
            </a:pPr>
            <a:endParaRPr lang="de-DE" sz="240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  <a:p>
            <a:endParaRPr lang="de-DE"/>
          </a:p>
          <a:p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Tier- und umweltfreundliche Delfinbeobachtung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r>
              <a:rPr lang="de-DE" dirty="0" smtClean="0"/>
              <a:t>«Nur </a:t>
            </a:r>
            <a:r>
              <a:rPr lang="de-DE" dirty="0"/>
              <a:t>in der freien Wildbahn kann man unter Einhaltung bestimmter Verhaltensregeln Delfine so beobachten und erleben, dass es wirklich zu einem unvergesslichen Erlebnis wird, das den Delfinen nicht </a:t>
            </a:r>
            <a:r>
              <a:rPr lang="de-DE" dirty="0" smtClean="0"/>
              <a:t>schadet», </a:t>
            </a:r>
            <a:r>
              <a:rPr lang="de-DE" dirty="0"/>
              <a:t>so die GRD.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000066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PowerPoint</Application>
  <PresentationFormat>Bildschirmpräsentation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Standarddesign</vt:lpstr>
      <vt:lpstr>Wale und Delfine</vt:lpstr>
      <vt:lpstr>Ohne unsere Hilfe werden die Delfine aussterben</vt:lpstr>
      <vt:lpstr>Gefahren für Wale und Delfine</vt:lpstr>
      <vt:lpstr>Netze des Todes - Treibnetze</vt:lpstr>
      <vt:lpstr>Gefahren in Delfinarien</vt:lpstr>
      <vt:lpstr>Hilfe für Wale und Delfine</vt:lpstr>
      <vt:lpstr>Tier- und umweltfreundliche Delfinbeobachtung</vt:lpstr>
    </vt:vector>
  </TitlesOfParts>
  <Company>EDV- und Internet-Training Ursula Kuchler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Gesamtübung PowerPoint Rohdatei</dc:title>
  <dc:subject>Wale und Delfine</dc:subject>
  <dc:creator>Ursula Kuchler</dc:creator>
  <dc:description>Textquelle: www.delfinschutz.org</dc:description>
  <cp:lastModifiedBy>lasti</cp:lastModifiedBy>
  <cp:revision>34</cp:revision>
  <dcterms:created xsi:type="dcterms:W3CDTF">2004-03-24T14:05:18Z</dcterms:created>
  <dcterms:modified xsi:type="dcterms:W3CDTF">2009-03-18T08:17:10Z</dcterms:modified>
</cp:coreProperties>
</file>