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3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88" autoAdjust="0"/>
    <p:restoredTop sz="94660"/>
  </p:normalViewPr>
  <p:slideViewPr>
    <p:cSldViewPr snapToGrid="0">
      <p:cViewPr varScale="1">
        <p:scale>
          <a:sx n="64" d="100"/>
          <a:sy n="64" d="100"/>
        </p:scale>
        <p:origin x="48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6771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65356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176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1356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98948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4401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800000"/>
            <a:ext cx="5157787" cy="576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800000"/>
            <a:ext cx="5183188" cy="576000"/>
          </a:xfrm>
        </p:spPr>
        <p:txBody>
          <a:bodyPr anchor="t" anchorCtr="0"/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360000" indent="-360000"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9257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7211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083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6563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54234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EA9CB-DDC9-486B-A81B-8D43DBFDECFA}" type="datetimeFigureOut">
              <a:rPr lang="de-CH" smtClean="0"/>
              <a:t>31.12.2015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4EAC39-2AD1-405E-8238-162BA9E948AB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2631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Wirtschaftssprache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Briefaufbau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3922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Aufbau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9EB2EE9-B028-448F-9B70-C383C99733F0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589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Einleitung</a:t>
            </a:r>
            <a:endParaRPr lang="de-DE" dirty="0"/>
          </a:p>
        </p:txBody>
      </p:sp>
      <p:sp>
        <p:nvSpPr>
          <p:cNvPr id="19" name="Textplatzhalter 18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de-DE" smtClean="0"/>
              <a:t>Sprechen Sie den Partner direkt an</a:t>
            </a:r>
            <a:endParaRPr lang="de-DE" dirty="0" smtClean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DE" smtClean="0"/>
              <a:t>Wecken Sie das Interesse</a:t>
            </a:r>
          </a:p>
          <a:p>
            <a:r>
              <a:rPr lang="de-DE" smtClean="0"/>
              <a:t>Veranlassen Sie zum Weiterlesen</a:t>
            </a:r>
          </a:p>
          <a:p>
            <a:endParaRPr lang="de-CH" dirty="0" smtClean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5679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Briefkern</a:t>
            </a:r>
            <a:endParaRPr lang="de-DE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CH" dirty="0" smtClean="0"/>
              <a:t>Sachlich und bestimmt formulieren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smtClean="0"/>
              <a:t>Unterbreiten Sie Vorschläge</a:t>
            </a:r>
          </a:p>
          <a:p>
            <a:r>
              <a:rPr lang="de-CH" smtClean="0"/>
              <a:t>Weisen Sie auf Lösungen hin</a:t>
            </a:r>
          </a:p>
          <a:p>
            <a:r>
              <a:rPr lang="de-CH" smtClean="0"/>
              <a:t>Schildern Sie Vorteile</a:t>
            </a:r>
          </a:p>
          <a:p>
            <a:r>
              <a:rPr lang="de-CH" smtClean="0"/>
              <a:t>Begründen Sie</a:t>
            </a:r>
          </a:p>
          <a:p>
            <a:r>
              <a:rPr lang="de-CH" smtClean="0"/>
              <a:t>Beurteilen Sie die Lage</a:t>
            </a:r>
          </a:p>
          <a:p>
            <a:r>
              <a:rPr lang="de-CH" smtClean="0"/>
              <a:t>Treffen Sie Entscheidungen</a:t>
            </a:r>
          </a:p>
          <a:p>
            <a:r>
              <a:rPr lang="de-CH" smtClean="0"/>
              <a:t>Erklären Sie den Sachverhalt</a:t>
            </a:r>
          </a:p>
          <a:p>
            <a:endParaRPr lang="de-CH" smtClean="0"/>
          </a:p>
          <a:p>
            <a:endParaRPr lang="de-CH" dirty="0" smtClean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435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Zielsetzung</a:t>
            </a:r>
            <a:endParaRPr lang="de-DE" dirty="0"/>
          </a:p>
        </p:txBody>
      </p:sp>
      <p:sp>
        <p:nvSpPr>
          <p:cNvPr id="55" name="Textplatzhalter 5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Sie erwarten </a:t>
            </a:r>
            <a:r>
              <a:rPr lang="de-CH" dirty="0" smtClean="0"/>
              <a:t>…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Bericht</a:t>
            </a:r>
          </a:p>
          <a:p>
            <a:r>
              <a:rPr lang="de-CH" dirty="0" smtClean="0"/>
              <a:t>Antwort</a:t>
            </a:r>
          </a:p>
          <a:p>
            <a:r>
              <a:rPr lang="de-CH" dirty="0" smtClean="0"/>
              <a:t>Vorschläge</a:t>
            </a:r>
          </a:p>
          <a:p>
            <a:r>
              <a:rPr lang="de-CH" dirty="0" smtClean="0"/>
              <a:t>einen Besuch</a:t>
            </a:r>
          </a:p>
        </p:txBody>
      </p:sp>
      <p:sp>
        <p:nvSpPr>
          <p:cNvPr id="68" name="Textplatzhalter 6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de-DE" smtClean="0"/>
              <a:t>Einleitung</a:t>
            </a:r>
          </a:p>
          <a:p>
            <a:r>
              <a:rPr lang="de-CH" smtClean="0"/>
              <a:t>Briefkern/Hauptteil</a:t>
            </a:r>
          </a:p>
          <a:p>
            <a:r>
              <a:rPr lang="de-CH" smtClean="0"/>
              <a:t>Zielsetzung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303BC9-1C7C-4D9B-A247-FC8C3A515A78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201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Breitbild</PresentationFormat>
  <Paragraphs>38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Wirtschaftssprache</vt:lpstr>
      <vt:lpstr>Aufbau</vt:lpstr>
      <vt:lpstr>Einleitung</vt:lpstr>
      <vt:lpstr>Briefkern</vt:lpstr>
      <vt:lpstr>Zielsetzung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Wirtschaftssprache</dc:title>
  <dc:creator>Lippuner Jürg</dc:creator>
  <cp:lastModifiedBy>Lippuner Jürg</cp:lastModifiedBy>
  <cp:revision>6</cp:revision>
  <dcterms:created xsi:type="dcterms:W3CDTF">2015-12-30T18:20:17Z</dcterms:created>
  <dcterms:modified xsi:type="dcterms:W3CDTF">2015-12-31T12:44:38Z</dcterms:modified>
</cp:coreProperties>
</file>