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2" r:id="rId5"/>
    <p:sldId id="263" r:id="rId6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88" autoAdjust="0"/>
    <p:restoredTop sz="94660"/>
  </p:normalViewPr>
  <p:slideViewPr>
    <p:cSldViewPr snapToGrid="0">
      <p:cViewPr varScale="1">
        <p:scale>
          <a:sx n="82" d="100"/>
          <a:sy n="82" d="100"/>
        </p:scale>
        <p:origin x="525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6671"/>
            <a:ext cx="9144000" cy="445659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36220" y="4589939"/>
            <a:ext cx="8816340" cy="1335564"/>
          </a:xfrm>
        </p:spPr>
        <p:txBody>
          <a:bodyPr anchor="b">
            <a:noAutofit/>
          </a:bodyPr>
          <a:lstStyle>
            <a:lvl1pPr algn="ctr">
              <a:defRPr sz="5400" b="1"/>
            </a:lvl1pPr>
          </a:lstStyle>
          <a:p>
            <a:r>
              <a:rPr lang="de-DE" dirty="0" smtClean="0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36220" y="6019800"/>
            <a:ext cx="8816340" cy="670560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 smtClean="0"/>
              <a:t>Formatvorlage des Untertitelmasters durch Klicken bearbeiten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11898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FEA9CB-DDC9-486B-A81B-8D43DBFDECFA}" type="datetimeFigureOut">
              <a:rPr lang="de-CH" smtClean="0"/>
              <a:t>16.01.2016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4EAC39-2AD1-405E-8238-162BA9E948AB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9850407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6300000" cy="132556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FEA9CB-DDC9-486B-A81B-8D43DBFDECFA}" type="datetimeFigureOut">
              <a:rPr lang="de-CH" smtClean="0"/>
              <a:t>16.01.2016</a:t>
            </a:fld>
            <a:endParaRPr lang="de-C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4EAC39-2AD1-405E-8238-162BA9E948AB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5660154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it Unter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6300000" cy="132556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800000"/>
            <a:ext cx="4680000" cy="720000"/>
          </a:xfrm>
        </p:spPr>
        <p:txBody>
          <a:bodyPr anchor="t" anchorCtr="0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92000"/>
            <a:ext cx="4680000" cy="3600000"/>
          </a:xfrm>
        </p:spPr>
        <p:txBody>
          <a:bodyPr/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35350" y="1799998"/>
            <a:ext cx="2880000" cy="4392000"/>
          </a:xfrm>
        </p:spPr>
        <p:txBody>
          <a:bodyPr>
            <a:normAutofit/>
          </a:bodyPr>
          <a:lstStyle>
            <a:lvl1pPr>
              <a:buFont typeface="+mj-lt"/>
              <a:buAutoNum type="arabicPeriod"/>
              <a:defRPr sz="1800">
                <a:solidFill>
                  <a:srgbClr val="0070C0"/>
                </a:solidFill>
              </a:defRPr>
            </a:lvl1pPr>
            <a:lvl2pPr marL="800100" indent="-342900">
              <a:buFont typeface="+mj-lt"/>
              <a:buAutoNum type="arabicPeriod"/>
              <a:defRPr sz="1800">
                <a:solidFill>
                  <a:srgbClr val="0070C0"/>
                </a:solidFill>
              </a:defRPr>
            </a:lvl2pPr>
            <a:lvl3pPr marL="1257300" indent="-342900">
              <a:buFont typeface="+mj-lt"/>
              <a:buAutoNum type="arabicPeriod"/>
              <a:defRPr sz="1800">
                <a:solidFill>
                  <a:srgbClr val="0070C0"/>
                </a:solidFill>
              </a:defRPr>
            </a:lvl3pPr>
            <a:lvl4pPr marL="1714500" indent="-342900">
              <a:buFont typeface="+mj-lt"/>
              <a:buAutoNum type="arabicPeriod"/>
              <a:defRPr sz="1800">
                <a:solidFill>
                  <a:srgbClr val="0070C0"/>
                </a:solidFill>
              </a:defRPr>
            </a:lvl4pPr>
            <a:lvl5pPr marL="2171700" indent="-342900">
              <a:buFont typeface="+mj-lt"/>
              <a:buAutoNum type="arabicPeriod"/>
              <a:defRPr sz="1800">
                <a:solidFill>
                  <a:srgbClr val="0070C0"/>
                </a:solidFill>
              </a:defRPr>
            </a:lvl5pPr>
          </a:lstStyle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FEA9CB-DDC9-486B-A81B-8D43DBFDECFA}" type="datetimeFigureOut">
              <a:rPr lang="de-CH" smtClean="0"/>
              <a:t>16.01.2016</a:t>
            </a:fld>
            <a:endParaRPr lang="de-C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4EAC39-2AD1-405E-8238-162BA9E948AB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1938405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>
            <a:alpha val="1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63000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FEA9CB-DDC9-486B-A81B-8D43DBFDECFA}" type="datetimeFigureOut">
              <a:rPr lang="de-CH" smtClean="0"/>
              <a:t>16.01.2016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4EAC39-2AD1-405E-8238-162BA9E948AB}" type="slidenum">
              <a:rPr lang="de-CH" smtClean="0"/>
              <a:t>‹Nr.›</a:t>
            </a:fld>
            <a:endParaRPr lang="de-CH"/>
          </a:p>
        </p:txBody>
      </p:sp>
      <p:pic>
        <p:nvPicPr>
          <p:cNvPr id="7" name="Grafik 6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56000" y="360000"/>
            <a:ext cx="1463043" cy="10302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92326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5" r:id="rId3"/>
    <p:sldLayoutId id="2147483672" r:id="rId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rgbClr val="0070C0"/>
          </a:solidFill>
          <a:latin typeface="+mj-lt"/>
          <a:ea typeface="+mj-ea"/>
          <a:cs typeface="+mj-cs"/>
        </a:defRPr>
      </a:lvl1pPr>
    </p:titleStyle>
    <p:bodyStyle>
      <a:lvl1pPr marL="360000" indent="-360000" algn="l" defTabSz="914400" rtl="0" eaLnBrk="1" latinLnBrk="0" hangingPunct="1">
        <a:lnSpc>
          <a:spcPct val="90000"/>
        </a:lnSpc>
        <a:spcBef>
          <a:spcPts val="1000"/>
        </a:spcBef>
        <a:buFont typeface="Symbol" panose="05050102010706020507" pitchFamily="18" charset="2"/>
        <a:buChar char="-"/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Symbol" panose="05050102010706020507" pitchFamily="18" charset="2"/>
        <a:buChar char="-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Symbol" panose="05050102010706020507" pitchFamily="18" charset="2"/>
        <a:buChar char="-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Symbol" panose="05050102010706020507" pitchFamily="18" charset="2"/>
        <a:buChar char="-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Symbol" panose="05050102010706020507" pitchFamily="18" charset="2"/>
        <a:buChar char="-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CH" dirty="0" smtClean="0"/>
              <a:t>Wirtschaftssprache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 smtClean="0"/>
              <a:t>Briefaufbau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39226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smtClean="0"/>
              <a:t>Aufbau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smtClean="0"/>
              <a:t>Einleitung</a:t>
            </a:r>
          </a:p>
          <a:p>
            <a:r>
              <a:rPr lang="de-CH" smtClean="0"/>
              <a:t>Briefkern/Hauptteil</a:t>
            </a:r>
          </a:p>
          <a:p>
            <a:r>
              <a:rPr lang="de-CH" smtClean="0"/>
              <a:t>Zielsetzung</a:t>
            </a:r>
            <a:endParaRPr lang="de-CH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B2EE9-B028-448F-9B70-C383C99733F0}" type="slidenum">
              <a:rPr lang="de-DE" smtClean="0"/>
              <a:pPr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88589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smtClean="0"/>
              <a:t>Einleitung</a:t>
            </a:r>
            <a:endParaRPr lang="de-DE" dirty="0"/>
          </a:p>
        </p:txBody>
      </p:sp>
      <p:sp>
        <p:nvSpPr>
          <p:cNvPr id="19" name="Textplatzhalter 18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de-DE" smtClean="0"/>
              <a:t>Sprechen Sie den Partner direkt an</a:t>
            </a:r>
            <a:endParaRPr lang="de-DE" dirty="0" smtClean="0"/>
          </a:p>
        </p:txBody>
      </p:sp>
      <p:sp>
        <p:nvSpPr>
          <p:cNvPr id="3" name="Inhaltsplatzhalter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de-DE" smtClean="0"/>
              <a:t>Wecken Sie das Interesse</a:t>
            </a:r>
          </a:p>
          <a:p>
            <a:r>
              <a:rPr lang="de-DE" smtClean="0"/>
              <a:t>Veranlassen Sie zum Weiterlesen</a:t>
            </a:r>
          </a:p>
          <a:p>
            <a:endParaRPr lang="de-CH" dirty="0" smtClean="0"/>
          </a:p>
        </p:txBody>
      </p:sp>
      <p:sp>
        <p:nvSpPr>
          <p:cNvPr id="4" name="Inhaltsplatzhalter 3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de-DE" smtClean="0"/>
              <a:t>Einleitung</a:t>
            </a:r>
          </a:p>
          <a:p>
            <a:r>
              <a:rPr lang="de-CH" smtClean="0"/>
              <a:t>Briefkern/Hauptteil</a:t>
            </a:r>
          </a:p>
          <a:p>
            <a:r>
              <a:rPr lang="de-CH" smtClean="0"/>
              <a:t>Zielsetzung</a:t>
            </a:r>
            <a:endParaRPr lang="de-CH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303BC9-1C7C-4D9B-A247-FC8C3A515A78}" type="slidenum">
              <a:rPr lang="de-DE" smtClean="0"/>
              <a:pPr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356790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Briefkern</a:t>
            </a:r>
            <a:endParaRPr lang="de-DE" dirty="0"/>
          </a:p>
        </p:txBody>
      </p:sp>
      <p:sp>
        <p:nvSpPr>
          <p:cNvPr id="10" name="Textplatzhalter 9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de-CH" dirty="0" smtClean="0"/>
              <a:t>Sachlich und bestimmt formulieren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/>
          </a:bodyPr>
          <a:lstStyle/>
          <a:p>
            <a:r>
              <a:rPr lang="de-CH" smtClean="0"/>
              <a:t>Unterbreiten Sie Vorschläge</a:t>
            </a:r>
          </a:p>
          <a:p>
            <a:r>
              <a:rPr lang="de-CH" smtClean="0"/>
              <a:t>Weisen Sie auf Lösungen hin</a:t>
            </a:r>
          </a:p>
          <a:p>
            <a:r>
              <a:rPr lang="de-CH" smtClean="0"/>
              <a:t>Schildern Sie Vorteile</a:t>
            </a:r>
          </a:p>
          <a:p>
            <a:r>
              <a:rPr lang="de-CH" smtClean="0"/>
              <a:t>Begründen Sie</a:t>
            </a:r>
          </a:p>
          <a:p>
            <a:r>
              <a:rPr lang="de-CH" smtClean="0"/>
              <a:t>Beurteilen Sie die Lage</a:t>
            </a:r>
          </a:p>
          <a:p>
            <a:r>
              <a:rPr lang="de-CH" smtClean="0"/>
              <a:t>Treffen Sie Entscheidungen</a:t>
            </a:r>
          </a:p>
          <a:p>
            <a:r>
              <a:rPr lang="de-CH" smtClean="0"/>
              <a:t>Erklären Sie den Sachverhalt</a:t>
            </a:r>
          </a:p>
          <a:p>
            <a:endParaRPr lang="de-CH" smtClean="0"/>
          </a:p>
          <a:p>
            <a:endParaRPr lang="de-CH" dirty="0" smtClean="0"/>
          </a:p>
        </p:txBody>
      </p:sp>
      <p:sp>
        <p:nvSpPr>
          <p:cNvPr id="4" name="Inhaltsplatzhalter 3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de-DE" smtClean="0"/>
              <a:t>Einleitung</a:t>
            </a:r>
          </a:p>
          <a:p>
            <a:r>
              <a:rPr lang="de-CH" smtClean="0"/>
              <a:t>Briefkern/Hauptteil</a:t>
            </a:r>
          </a:p>
          <a:p>
            <a:r>
              <a:rPr lang="de-CH" smtClean="0"/>
              <a:t>Zielsetzung</a:t>
            </a:r>
            <a:endParaRPr lang="de-CH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303BC9-1C7C-4D9B-A247-FC8C3A515A78}" type="slidenum">
              <a:rPr lang="de-DE" smtClean="0"/>
              <a:pPr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243586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Zielsetzung</a:t>
            </a:r>
            <a:endParaRPr lang="de-DE" dirty="0"/>
          </a:p>
        </p:txBody>
      </p:sp>
      <p:sp>
        <p:nvSpPr>
          <p:cNvPr id="55" name="Textplatzhalter 5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CH" dirty="0"/>
              <a:t>Sie erwarten </a:t>
            </a:r>
            <a:r>
              <a:rPr lang="de-CH" dirty="0" smtClean="0"/>
              <a:t>…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de-CH" dirty="0" smtClean="0"/>
              <a:t>Bericht</a:t>
            </a:r>
          </a:p>
          <a:p>
            <a:r>
              <a:rPr lang="de-CH" dirty="0" smtClean="0"/>
              <a:t>Antwort</a:t>
            </a:r>
          </a:p>
          <a:p>
            <a:r>
              <a:rPr lang="de-CH" dirty="0" smtClean="0"/>
              <a:t>Vorschläge</a:t>
            </a:r>
          </a:p>
          <a:p>
            <a:r>
              <a:rPr lang="de-CH" dirty="0" smtClean="0"/>
              <a:t>einen Besuch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de-DE" smtClean="0"/>
              <a:t>Einleitung</a:t>
            </a:r>
          </a:p>
          <a:p>
            <a:r>
              <a:rPr lang="de-CH" smtClean="0"/>
              <a:t>Briefkern/Hauptteil</a:t>
            </a:r>
          </a:p>
          <a:p>
            <a:r>
              <a:rPr lang="de-CH" smtClean="0"/>
              <a:t>Zielsetzung</a:t>
            </a:r>
            <a:endParaRPr lang="de-CH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303BC9-1C7C-4D9B-A247-FC8C3A515A78}" type="slidenum">
              <a:rPr lang="de-DE" smtClean="0"/>
              <a:pPr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920157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72</Words>
  <Application>Microsoft Office PowerPoint</Application>
  <PresentationFormat>Bildschirmpräsentation (4:3)</PresentationFormat>
  <Paragraphs>38</Paragraphs>
  <Slides>5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5</vt:i4>
      </vt:variant>
    </vt:vector>
  </HeadingPairs>
  <TitlesOfParts>
    <vt:vector size="10" baseType="lpstr">
      <vt:lpstr>Arial</vt:lpstr>
      <vt:lpstr>Calibri</vt:lpstr>
      <vt:lpstr>Calibri Light</vt:lpstr>
      <vt:lpstr>Symbol</vt:lpstr>
      <vt:lpstr>Office Theme</vt:lpstr>
      <vt:lpstr>Wirtschaftssprache</vt:lpstr>
      <vt:lpstr>Aufbau</vt:lpstr>
      <vt:lpstr>Einleitung</vt:lpstr>
      <vt:lpstr>Briefkern</vt:lpstr>
      <vt:lpstr>Zielsetzung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Wirtschaftssprache</dc:title>
  <dc:creator>Lippuner Jürg</dc:creator>
  <cp:lastModifiedBy>Jürg Lippuner</cp:lastModifiedBy>
  <cp:revision>11</cp:revision>
  <dcterms:created xsi:type="dcterms:W3CDTF">2015-12-30T18:20:17Z</dcterms:created>
  <dcterms:modified xsi:type="dcterms:W3CDTF">2016-01-16T13:48:21Z</dcterms:modified>
</cp:coreProperties>
</file>