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7"/>
  </p:notesMasterIdLst>
  <p:handoutMasterIdLst>
    <p:handoutMasterId r:id="rId8"/>
  </p:handoutMasterIdLst>
  <p:sldIdLst>
    <p:sldId id="257" r:id="rId2"/>
    <p:sldId id="259" r:id="rId3"/>
    <p:sldId id="260" r:id="rId4"/>
    <p:sldId id="261" r:id="rId5"/>
    <p:sldId id="262" r:id="rId6"/>
  </p:sldIdLst>
  <p:sldSz cx="9144000" cy="5715000" type="screen16x10"/>
  <p:notesSz cx="6858000" cy="9144000"/>
  <p:defaultTextStyle>
    <a:defPPr rtl="0">
      <a:defRPr lang="de-de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9" autoAdjust="0"/>
  </p:normalViewPr>
  <p:slideViewPr>
    <p:cSldViewPr snapToGrid="0">
      <p:cViewPr>
        <p:scale>
          <a:sx n="73" d="100"/>
          <a:sy n="73" d="100"/>
        </p:scale>
        <p:origin x="773" y="6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4CB4D4-F5C7-4718-91BC-68043E943014}" type="doc">
      <dgm:prSet loTypeId="urn:microsoft.com/office/officeart/2005/8/layout/arrow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de-CH"/>
        </a:p>
      </dgm:t>
    </dgm:pt>
    <dgm:pt modelId="{AC4F5044-0134-49AF-A26A-FBC0AECB9859}">
      <dgm:prSet phldrT="[Text]"/>
      <dgm:spPr/>
      <dgm:t>
        <a:bodyPr/>
        <a:lstStyle/>
        <a:p>
          <a:r>
            <a:rPr lang="de-CH" dirty="0"/>
            <a:t>oben</a:t>
          </a:r>
        </a:p>
      </dgm:t>
    </dgm:pt>
    <dgm:pt modelId="{553B7C69-B345-44C7-BA07-7E85DD408D71}" type="parTrans" cxnId="{7F127F50-BD0C-4255-8972-1DA2455EE766}">
      <dgm:prSet/>
      <dgm:spPr/>
      <dgm:t>
        <a:bodyPr/>
        <a:lstStyle/>
        <a:p>
          <a:endParaRPr lang="de-CH"/>
        </a:p>
      </dgm:t>
    </dgm:pt>
    <dgm:pt modelId="{4A9132EB-8C98-48FE-802E-AE2B739070A5}" type="sibTrans" cxnId="{7F127F50-BD0C-4255-8972-1DA2455EE766}">
      <dgm:prSet/>
      <dgm:spPr/>
      <dgm:t>
        <a:bodyPr/>
        <a:lstStyle/>
        <a:p>
          <a:endParaRPr lang="de-CH"/>
        </a:p>
      </dgm:t>
    </dgm:pt>
    <dgm:pt modelId="{54D456A2-416D-4112-A872-802D3676B26F}">
      <dgm:prSet phldrT="[Text]"/>
      <dgm:spPr/>
      <dgm:t>
        <a:bodyPr/>
        <a:lstStyle/>
        <a:p>
          <a:r>
            <a:rPr lang="de-CH" dirty="0"/>
            <a:t>unten</a:t>
          </a:r>
        </a:p>
      </dgm:t>
    </dgm:pt>
    <dgm:pt modelId="{7D320FC8-A4D2-485E-B947-6ADB45FA68D7}" type="parTrans" cxnId="{6A6A6446-D038-459F-AEA9-3F6FB8F643DE}">
      <dgm:prSet/>
      <dgm:spPr/>
      <dgm:t>
        <a:bodyPr/>
        <a:lstStyle/>
        <a:p>
          <a:endParaRPr lang="de-CH"/>
        </a:p>
      </dgm:t>
    </dgm:pt>
    <dgm:pt modelId="{59859101-398E-486F-94B6-0BF1A5121EB2}" type="sibTrans" cxnId="{6A6A6446-D038-459F-AEA9-3F6FB8F643DE}">
      <dgm:prSet/>
      <dgm:spPr/>
      <dgm:t>
        <a:bodyPr/>
        <a:lstStyle/>
        <a:p>
          <a:endParaRPr lang="de-CH"/>
        </a:p>
      </dgm:t>
    </dgm:pt>
    <dgm:pt modelId="{209EBDB9-DBC9-4E52-B4E5-EBD8585CEEF1}" type="pres">
      <dgm:prSet presAssocID="{B04CB4D4-F5C7-4718-91BC-68043E943014}" presName="compositeShape" presStyleCnt="0">
        <dgm:presLayoutVars>
          <dgm:chMax val="2"/>
          <dgm:dir/>
          <dgm:resizeHandles val="exact"/>
        </dgm:presLayoutVars>
      </dgm:prSet>
      <dgm:spPr/>
    </dgm:pt>
    <dgm:pt modelId="{DC15F60A-4FBE-47A7-8710-EC53709D747E}" type="pres">
      <dgm:prSet presAssocID="{AC4F5044-0134-49AF-A26A-FBC0AECB9859}" presName="upArrow" presStyleLbl="node1" presStyleIdx="0" presStyleCnt="2"/>
      <dgm:spPr>
        <a:solidFill>
          <a:schemeClr val="tx1"/>
        </a:solidFill>
      </dgm:spPr>
    </dgm:pt>
    <dgm:pt modelId="{61803FF4-9EBC-4435-B824-B3FAEBB79123}" type="pres">
      <dgm:prSet presAssocID="{AC4F5044-0134-49AF-A26A-FBC0AECB9859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8C183518-2A38-445B-84E0-1BE25D537D40}" type="pres">
      <dgm:prSet presAssocID="{54D456A2-416D-4112-A872-802D3676B26F}" presName="downArrow" presStyleLbl="node1" presStyleIdx="1" presStyleCnt="2"/>
      <dgm:spPr>
        <a:solidFill>
          <a:srgbClr val="FFFF00"/>
        </a:solidFill>
        <a:ln>
          <a:solidFill>
            <a:schemeClr val="tx1"/>
          </a:solidFill>
        </a:ln>
      </dgm:spPr>
    </dgm:pt>
    <dgm:pt modelId="{1782374F-2A0E-4A48-A1B3-8E95C37E32DB}" type="pres">
      <dgm:prSet presAssocID="{54D456A2-416D-4112-A872-802D3676B26F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00B58433-BF12-497E-A2E6-80BB2240AD48}" type="presOf" srcId="{AC4F5044-0134-49AF-A26A-FBC0AECB9859}" destId="{61803FF4-9EBC-4435-B824-B3FAEBB79123}" srcOrd="0" destOrd="0" presId="urn:microsoft.com/office/officeart/2005/8/layout/arrow4"/>
    <dgm:cxn modelId="{6A6A6446-D038-459F-AEA9-3F6FB8F643DE}" srcId="{B04CB4D4-F5C7-4718-91BC-68043E943014}" destId="{54D456A2-416D-4112-A872-802D3676B26F}" srcOrd="1" destOrd="0" parTransId="{7D320FC8-A4D2-485E-B947-6ADB45FA68D7}" sibTransId="{59859101-398E-486F-94B6-0BF1A5121EB2}"/>
    <dgm:cxn modelId="{7F127F50-BD0C-4255-8972-1DA2455EE766}" srcId="{B04CB4D4-F5C7-4718-91BC-68043E943014}" destId="{AC4F5044-0134-49AF-A26A-FBC0AECB9859}" srcOrd="0" destOrd="0" parTransId="{553B7C69-B345-44C7-BA07-7E85DD408D71}" sibTransId="{4A9132EB-8C98-48FE-802E-AE2B739070A5}"/>
    <dgm:cxn modelId="{38E79175-D613-490F-95C7-D67892785707}" type="presOf" srcId="{B04CB4D4-F5C7-4718-91BC-68043E943014}" destId="{209EBDB9-DBC9-4E52-B4E5-EBD8585CEEF1}" srcOrd="0" destOrd="0" presId="urn:microsoft.com/office/officeart/2005/8/layout/arrow4"/>
    <dgm:cxn modelId="{FB4A52C4-DE90-4AF2-9314-B1E20E541796}" type="presOf" srcId="{54D456A2-416D-4112-A872-802D3676B26F}" destId="{1782374F-2A0E-4A48-A1B3-8E95C37E32DB}" srcOrd="0" destOrd="0" presId="urn:microsoft.com/office/officeart/2005/8/layout/arrow4"/>
    <dgm:cxn modelId="{56684009-589C-43B8-BD73-832C9538507B}" type="presParOf" srcId="{209EBDB9-DBC9-4E52-B4E5-EBD8585CEEF1}" destId="{DC15F60A-4FBE-47A7-8710-EC53709D747E}" srcOrd="0" destOrd="0" presId="urn:microsoft.com/office/officeart/2005/8/layout/arrow4"/>
    <dgm:cxn modelId="{9C8B7623-0ACC-4B59-A654-7900A85C1ADF}" type="presParOf" srcId="{209EBDB9-DBC9-4E52-B4E5-EBD8585CEEF1}" destId="{61803FF4-9EBC-4435-B824-B3FAEBB79123}" srcOrd="1" destOrd="0" presId="urn:microsoft.com/office/officeart/2005/8/layout/arrow4"/>
    <dgm:cxn modelId="{59F36CDF-C5DA-4B37-A197-C523836D785F}" type="presParOf" srcId="{209EBDB9-DBC9-4E52-B4E5-EBD8585CEEF1}" destId="{8C183518-2A38-445B-84E0-1BE25D537D40}" srcOrd="2" destOrd="0" presId="urn:microsoft.com/office/officeart/2005/8/layout/arrow4"/>
    <dgm:cxn modelId="{04700566-BB2B-406B-AB67-2E3584FCA488}" type="presParOf" srcId="{209EBDB9-DBC9-4E52-B4E5-EBD8585CEEF1}" destId="{1782374F-2A0E-4A48-A1B3-8E95C37E32DB}" srcOrd="3" destOrd="0" presId="urn:microsoft.com/office/officeart/2005/8/layout/arrow4"/>
  </dgm:cxnLst>
  <dgm:bg>
    <a:effectLst>
      <a:outerShdw blurRad="76200" dist="12700" dir="2700000" sy="-23000" kx="-800400" algn="bl" rotWithShape="0">
        <a:prstClr val="black">
          <a:alpha val="20000"/>
        </a:prstClr>
      </a:outerShdw>
    </a:effectLst>
  </dgm:bg>
  <dgm:whole>
    <a:ln w="38100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F2E31B-5C64-49D7-B311-08016D95ACFD}" type="doc">
      <dgm:prSet loTypeId="urn:microsoft.com/office/officeart/2005/8/layout/funnel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de-CH"/>
        </a:p>
      </dgm:t>
    </dgm:pt>
    <dgm:pt modelId="{9B4326E0-90BA-4F98-8B68-7473E8C8945A}">
      <dgm:prSet phldrT="[Text]"/>
      <dgm:spPr>
        <a:solidFill>
          <a:srgbClr val="FF0000"/>
        </a:solidFill>
      </dgm:spPr>
      <dgm:t>
        <a:bodyPr/>
        <a:lstStyle/>
        <a:p>
          <a:r>
            <a:rPr lang="de-CH" baseline="0" dirty="0"/>
            <a:t>rot</a:t>
          </a:r>
        </a:p>
      </dgm:t>
    </dgm:pt>
    <dgm:pt modelId="{FDC5AC52-7888-4C85-BDB1-8B3B510F4CA8}" type="parTrans" cxnId="{BF4FE078-FA4B-4FFA-BC7A-1C568E81AEC3}">
      <dgm:prSet/>
      <dgm:spPr/>
      <dgm:t>
        <a:bodyPr/>
        <a:lstStyle/>
        <a:p>
          <a:endParaRPr lang="de-CH"/>
        </a:p>
      </dgm:t>
    </dgm:pt>
    <dgm:pt modelId="{70999ED6-3F61-4FCF-9005-D10D4B66147B}" type="sibTrans" cxnId="{BF4FE078-FA4B-4FFA-BC7A-1C568E81AEC3}">
      <dgm:prSet/>
      <dgm:spPr/>
      <dgm:t>
        <a:bodyPr/>
        <a:lstStyle/>
        <a:p>
          <a:endParaRPr lang="de-CH"/>
        </a:p>
      </dgm:t>
    </dgm:pt>
    <dgm:pt modelId="{A459FE03-B7E0-4D20-B2C2-855CEE214FF5}">
      <dgm:prSet phldrT="[Text]"/>
      <dgm:spPr>
        <a:solidFill>
          <a:srgbClr val="92D050"/>
        </a:solidFill>
      </dgm:spPr>
      <dgm:t>
        <a:bodyPr/>
        <a:lstStyle/>
        <a:p>
          <a:r>
            <a:rPr lang="de-CH" dirty="0"/>
            <a:t>grün</a:t>
          </a:r>
        </a:p>
      </dgm:t>
    </dgm:pt>
    <dgm:pt modelId="{AFC1E4CF-74AB-48DD-A15E-EFB8F30D19E0}" type="parTrans" cxnId="{D18E719B-EA18-45CE-9408-9BF2C65A5B1E}">
      <dgm:prSet/>
      <dgm:spPr/>
      <dgm:t>
        <a:bodyPr/>
        <a:lstStyle/>
        <a:p>
          <a:endParaRPr lang="de-CH"/>
        </a:p>
      </dgm:t>
    </dgm:pt>
    <dgm:pt modelId="{C2F3961F-FB44-4FCB-9FC8-C771019E744D}" type="sibTrans" cxnId="{D18E719B-EA18-45CE-9408-9BF2C65A5B1E}">
      <dgm:prSet/>
      <dgm:spPr/>
      <dgm:t>
        <a:bodyPr/>
        <a:lstStyle/>
        <a:p>
          <a:endParaRPr lang="de-CH"/>
        </a:p>
      </dgm:t>
    </dgm:pt>
    <dgm:pt modelId="{75E27733-5024-4986-ACBC-0E4812C5BAD9}">
      <dgm:prSet phldrT="[Text]"/>
      <dgm:spPr>
        <a:solidFill>
          <a:srgbClr val="0070C0"/>
        </a:solidFill>
      </dgm:spPr>
      <dgm:t>
        <a:bodyPr/>
        <a:lstStyle/>
        <a:p>
          <a:r>
            <a:rPr lang="de-CH" dirty="0"/>
            <a:t>blau</a:t>
          </a:r>
        </a:p>
      </dgm:t>
    </dgm:pt>
    <dgm:pt modelId="{B1392CA5-1C4F-4399-9046-7288BA605831}" type="parTrans" cxnId="{2DE46283-C023-4C47-94E6-4EC01503F932}">
      <dgm:prSet/>
      <dgm:spPr/>
      <dgm:t>
        <a:bodyPr/>
        <a:lstStyle/>
        <a:p>
          <a:endParaRPr lang="de-CH"/>
        </a:p>
      </dgm:t>
    </dgm:pt>
    <dgm:pt modelId="{B228A79C-C085-4993-A996-6FFDE495BFB5}" type="sibTrans" cxnId="{2DE46283-C023-4C47-94E6-4EC01503F932}">
      <dgm:prSet/>
      <dgm:spPr/>
      <dgm:t>
        <a:bodyPr/>
        <a:lstStyle/>
        <a:p>
          <a:endParaRPr lang="de-CH"/>
        </a:p>
      </dgm:t>
    </dgm:pt>
    <dgm:pt modelId="{923EE76A-92BD-48E2-8A6E-461B334E9AA5}">
      <dgm:prSet phldrT="[Text]"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de-CH" dirty="0"/>
            <a:t>weiss</a:t>
          </a:r>
        </a:p>
      </dgm:t>
    </dgm:pt>
    <dgm:pt modelId="{6882A7C1-E6A2-4A84-BDFB-88B98D9F1D3A}" type="parTrans" cxnId="{1F9A677F-D796-459B-BEB9-72FE491C1F03}">
      <dgm:prSet/>
      <dgm:spPr/>
      <dgm:t>
        <a:bodyPr/>
        <a:lstStyle/>
        <a:p>
          <a:endParaRPr lang="de-CH"/>
        </a:p>
      </dgm:t>
    </dgm:pt>
    <dgm:pt modelId="{A6A221E8-6F4F-4144-B1DC-8B75CCA4B1E0}" type="sibTrans" cxnId="{1F9A677F-D796-459B-BEB9-72FE491C1F03}">
      <dgm:prSet/>
      <dgm:spPr/>
      <dgm:t>
        <a:bodyPr/>
        <a:lstStyle/>
        <a:p>
          <a:endParaRPr lang="de-CH"/>
        </a:p>
      </dgm:t>
    </dgm:pt>
    <dgm:pt modelId="{DA59FFF0-2524-4150-919C-80A18B62B3EA}" type="pres">
      <dgm:prSet presAssocID="{89F2E31B-5C64-49D7-B311-08016D95ACFD}" presName="Name0" presStyleCnt="0">
        <dgm:presLayoutVars>
          <dgm:chMax val="4"/>
          <dgm:resizeHandles val="exact"/>
        </dgm:presLayoutVars>
      </dgm:prSet>
      <dgm:spPr/>
    </dgm:pt>
    <dgm:pt modelId="{8D107A9E-16D8-47B7-B709-02B6F5BEACF9}" type="pres">
      <dgm:prSet presAssocID="{89F2E31B-5C64-49D7-B311-08016D95ACFD}" presName="ellipse" presStyleLbl="trBgShp" presStyleIdx="0" presStyleCnt="1"/>
      <dgm:spPr/>
    </dgm:pt>
    <dgm:pt modelId="{348D05C7-634F-4F6C-86F9-73D4F1E30763}" type="pres">
      <dgm:prSet presAssocID="{89F2E31B-5C64-49D7-B311-08016D95ACFD}" presName="arrow1" presStyleLbl="fgShp" presStyleIdx="0" presStyleCnt="1"/>
      <dgm:spPr/>
    </dgm:pt>
    <dgm:pt modelId="{EA34B566-138D-4A1E-9633-EAFA59BAE734}" type="pres">
      <dgm:prSet presAssocID="{89F2E31B-5C64-49D7-B311-08016D95ACFD}" presName="rectangle" presStyleLbl="revTx" presStyleIdx="0" presStyleCnt="1">
        <dgm:presLayoutVars>
          <dgm:bulletEnabled val="1"/>
        </dgm:presLayoutVars>
      </dgm:prSet>
      <dgm:spPr/>
    </dgm:pt>
    <dgm:pt modelId="{F3E9AD1B-6904-4D2D-A2D7-238F8848FC8B}" type="pres">
      <dgm:prSet presAssocID="{A459FE03-B7E0-4D20-B2C2-855CEE214FF5}" presName="item1" presStyleLbl="node1" presStyleIdx="0" presStyleCnt="3">
        <dgm:presLayoutVars>
          <dgm:bulletEnabled val="1"/>
        </dgm:presLayoutVars>
      </dgm:prSet>
      <dgm:spPr/>
    </dgm:pt>
    <dgm:pt modelId="{2B0F4012-C8FC-4B4C-99C7-8390F26070A4}" type="pres">
      <dgm:prSet presAssocID="{75E27733-5024-4986-ACBC-0E4812C5BAD9}" presName="item2" presStyleLbl="node1" presStyleIdx="1" presStyleCnt="3">
        <dgm:presLayoutVars>
          <dgm:bulletEnabled val="1"/>
        </dgm:presLayoutVars>
      </dgm:prSet>
      <dgm:spPr/>
    </dgm:pt>
    <dgm:pt modelId="{EBD44005-DC54-47CF-9FE4-238297D70496}" type="pres">
      <dgm:prSet presAssocID="{923EE76A-92BD-48E2-8A6E-461B334E9AA5}" presName="item3" presStyleLbl="node1" presStyleIdx="2" presStyleCnt="3" custLinFactNeighborY="-2209">
        <dgm:presLayoutVars>
          <dgm:bulletEnabled val="1"/>
        </dgm:presLayoutVars>
      </dgm:prSet>
      <dgm:spPr/>
    </dgm:pt>
    <dgm:pt modelId="{964566F9-3FF6-4236-BFCB-B80E204332B6}" type="pres">
      <dgm:prSet presAssocID="{89F2E31B-5C64-49D7-B311-08016D95ACFD}" presName="funnel" presStyleLbl="trAlignAcc1" presStyleIdx="0" presStyleCnt="1"/>
      <dgm:spPr/>
    </dgm:pt>
  </dgm:ptLst>
  <dgm:cxnLst>
    <dgm:cxn modelId="{4AE68507-82E1-4D19-A801-D1A14D8B1C4D}" type="presOf" srcId="{A459FE03-B7E0-4D20-B2C2-855CEE214FF5}" destId="{2B0F4012-C8FC-4B4C-99C7-8390F26070A4}" srcOrd="0" destOrd="0" presId="urn:microsoft.com/office/officeart/2005/8/layout/funnel1"/>
    <dgm:cxn modelId="{BF4FE078-FA4B-4FFA-BC7A-1C568E81AEC3}" srcId="{89F2E31B-5C64-49D7-B311-08016D95ACFD}" destId="{9B4326E0-90BA-4F98-8B68-7473E8C8945A}" srcOrd="0" destOrd="0" parTransId="{FDC5AC52-7888-4C85-BDB1-8B3B510F4CA8}" sibTransId="{70999ED6-3F61-4FCF-9005-D10D4B66147B}"/>
    <dgm:cxn modelId="{1B9A3479-A3D3-44AC-96B2-DFE5871079FF}" type="presOf" srcId="{89F2E31B-5C64-49D7-B311-08016D95ACFD}" destId="{DA59FFF0-2524-4150-919C-80A18B62B3EA}" srcOrd="0" destOrd="0" presId="urn:microsoft.com/office/officeart/2005/8/layout/funnel1"/>
    <dgm:cxn modelId="{1F9A677F-D796-459B-BEB9-72FE491C1F03}" srcId="{89F2E31B-5C64-49D7-B311-08016D95ACFD}" destId="{923EE76A-92BD-48E2-8A6E-461B334E9AA5}" srcOrd="3" destOrd="0" parTransId="{6882A7C1-E6A2-4A84-BDFB-88B98D9F1D3A}" sibTransId="{A6A221E8-6F4F-4144-B1DC-8B75CCA4B1E0}"/>
    <dgm:cxn modelId="{2DE46283-C023-4C47-94E6-4EC01503F932}" srcId="{89F2E31B-5C64-49D7-B311-08016D95ACFD}" destId="{75E27733-5024-4986-ACBC-0E4812C5BAD9}" srcOrd="2" destOrd="0" parTransId="{B1392CA5-1C4F-4399-9046-7288BA605831}" sibTransId="{B228A79C-C085-4993-A996-6FFDE495BFB5}"/>
    <dgm:cxn modelId="{C937F683-389B-40B8-AAB7-0C9E0FBDACA9}" type="presOf" srcId="{9B4326E0-90BA-4F98-8B68-7473E8C8945A}" destId="{EBD44005-DC54-47CF-9FE4-238297D70496}" srcOrd="0" destOrd="0" presId="urn:microsoft.com/office/officeart/2005/8/layout/funnel1"/>
    <dgm:cxn modelId="{D18E719B-EA18-45CE-9408-9BF2C65A5B1E}" srcId="{89F2E31B-5C64-49D7-B311-08016D95ACFD}" destId="{A459FE03-B7E0-4D20-B2C2-855CEE214FF5}" srcOrd="1" destOrd="0" parTransId="{AFC1E4CF-74AB-48DD-A15E-EFB8F30D19E0}" sibTransId="{C2F3961F-FB44-4FCB-9FC8-C771019E744D}"/>
    <dgm:cxn modelId="{FA0DEEAA-CE9A-4A96-A1A0-95F74EB078AC}" type="presOf" srcId="{75E27733-5024-4986-ACBC-0E4812C5BAD9}" destId="{F3E9AD1B-6904-4D2D-A2D7-238F8848FC8B}" srcOrd="0" destOrd="0" presId="urn:microsoft.com/office/officeart/2005/8/layout/funnel1"/>
    <dgm:cxn modelId="{B604B6C8-23C5-454A-9CCD-FFC6BD88590D}" type="presOf" srcId="{923EE76A-92BD-48E2-8A6E-461B334E9AA5}" destId="{EA34B566-138D-4A1E-9633-EAFA59BAE734}" srcOrd="0" destOrd="0" presId="urn:microsoft.com/office/officeart/2005/8/layout/funnel1"/>
    <dgm:cxn modelId="{05437FD0-91FF-4FAE-96E2-FC268CDC0D6B}" type="presParOf" srcId="{DA59FFF0-2524-4150-919C-80A18B62B3EA}" destId="{8D107A9E-16D8-47B7-B709-02B6F5BEACF9}" srcOrd="0" destOrd="0" presId="urn:microsoft.com/office/officeart/2005/8/layout/funnel1"/>
    <dgm:cxn modelId="{514B3711-BC51-48D0-A332-E5A4123196DA}" type="presParOf" srcId="{DA59FFF0-2524-4150-919C-80A18B62B3EA}" destId="{348D05C7-634F-4F6C-86F9-73D4F1E30763}" srcOrd="1" destOrd="0" presId="urn:microsoft.com/office/officeart/2005/8/layout/funnel1"/>
    <dgm:cxn modelId="{FEB808BA-06C9-4334-8A6A-D0FE8D881380}" type="presParOf" srcId="{DA59FFF0-2524-4150-919C-80A18B62B3EA}" destId="{EA34B566-138D-4A1E-9633-EAFA59BAE734}" srcOrd="2" destOrd="0" presId="urn:microsoft.com/office/officeart/2005/8/layout/funnel1"/>
    <dgm:cxn modelId="{9F9B9AB7-2CC9-4F8D-9DF8-AABF211B4EEF}" type="presParOf" srcId="{DA59FFF0-2524-4150-919C-80A18B62B3EA}" destId="{F3E9AD1B-6904-4D2D-A2D7-238F8848FC8B}" srcOrd="3" destOrd="0" presId="urn:microsoft.com/office/officeart/2005/8/layout/funnel1"/>
    <dgm:cxn modelId="{B97D7979-0A3F-454A-9B91-A962FA287F97}" type="presParOf" srcId="{DA59FFF0-2524-4150-919C-80A18B62B3EA}" destId="{2B0F4012-C8FC-4B4C-99C7-8390F26070A4}" srcOrd="4" destOrd="0" presId="urn:microsoft.com/office/officeart/2005/8/layout/funnel1"/>
    <dgm:cxn modelId="{C469E1FA-8701-43C4-80E4-98C2AA55FDFD}" type="presParOf" srcId="{DA59FFF0-2524-4150-919C-80A18B62B3EA}" destId="{EBD44005-DC54-47CF-9FE4-238297D70496}" srcOrd="5" destOrd="0" presId="urn:microsoft.com/office/officeart/2005/8/layout/funnel1"/>
    <dgm:cxn modelId="{DD4E9881-DF8F-4A85-87BF-66A3E59E5C1E}" type="presParOf" srcId="{DA59FFF0-2524-4150-919C-80A18B62B3EA}" destId="{964566F9-3FF6-4236-BFCB-B80E204332B6}" srcOrd="6" destOrd="0" presId="urn:microsoft.com/office/officeart/2005/8/layout/funnel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40ED69-38BB-41BC-A038-A305A168F93B}" type="doc">
      <dgm:prSet loTypeId="urn:microsoft.com/office/officeart/2005/8/layout/equation1" loCatId="process" qsTypeId="urn:microsoft.com/office/officeart/2005/8/quickstyle/simple2" qsCatId="simple" csTypeId="urn:microsoft.com/office/officeart/2005/8/colors/accent0_3" csCatId="mainScheme" phldr="1"/>
      <dgm:spPr/>
    </dgm:pt>
    <dgm:pt modelId="{D9F682A6-569E-40C8-83B7-64361918457C}">
      <dgm:prSet phldrT="[Text]" custT="1"/>
      <dgm:spPr>
        <a:solidFill>
          <a:srgbClr val="FFFF00"/>
        </a:solidFill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CH" sz="2000" dirty="0">
              <a:solidFill>
                <a:schemeClr val="tx1"/>
              </a:solidFill>
            </a:rPr>
            <a:t>National-rat</a:t>
          </a:r>
        </a:p>
      </dgm:t>
    </dgm:pt>
    <dgm:pt modelId="{8958B2B0-D57C-4277-A4A0-449A4EB71EE0}" type="parTrans" cxnId="{9D425538-E68B-4A87-9CBC-33E2BFC5673E}">
      <dgm:prSet/>
      <dgm:spPr/>
      <dgm:t>
        <a:bodyPr/>
        <a:lstStyle/>
        <a:p>
          <a:endParaRPr lang="de-CH" sz="3200"/>
        </a:p>
      </dgm:t>
    </dgm:pt>
    <dgm:pt modelId="{1DEFFAC8-0E7C-4EDB-860F-D703756703B7}" type="sibTrans" cxnId="{9D425538-E68B-4A87-9CBC-33E2BFC5673E}">
      <dgm:prSet custT="1"/>
      <dgm:spPr/>
      <dgm:t>
        <a:bodyPr/>
        <a:lstStyle/>
        <a:p>
          <a:endParaRPr lang="de-CH" sz="1400"/>
        </a:p>
      </dgm:t>
    </dgm:pt>
    <dgm:pt modelId="{E5E970F0-3F46-43B1-AC01-0A27F36CB2E6}">
      <dgm:prSet phldrT="[Text]" custT="1"/>
      <dgm:spPr>
        <a:solidFill>
          <a:srgbClr val="FFFF00"/>
        </a:solidFill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CH" sz="2000" dirty="0">
              <a:solidFill>
                <a:schemeClr val="tx1"/>
              </a:solidFill>
            </a:rPr>
            <a:t>Ständerat</a:t>
          </a:r>
        </a:p>
      </dgm:t>
    </dgm:pt>
    <dgm:pt modelId="{E274EB15-AC2B-4A73-BD54-E9BD886F3D44}" type="parTrans" cxnId="{C9FDCCD6-DDC7-4BFD-BDD8-453E93ADD57C}">
      <dgm:prSet/>
      <dgm:spPr/>
      <dgm:t>
        <a:bodyPr/>
        <a:lstStyle/>
        <a:p>
          <a:endParaRPr lang="de-CH" sz="3200"/>
        </a:p>
      </dgm:t>
    </dgm:pt>
    <dgm:pt modelId="{6ABACD97-9C60-4C0E-AB55-948D7DA47FD0}" type="sibTrans" cxnId="{C9FDCCD6-DDC7-4BFD-BDD8-453E93ADD57C}">
      <dgm:prSet custT="1"/>
      <dgm:spPr/>
      <dgm:t>
        <a:bodyPr/>
        <a:lstStyle/>
        <a:p>
          <a:endParaRPr lang="de-CH" sz="1400"/>
        </a:p>
      </dgm:t>
    </dgm:pt>
    <dgm:pt modelId="{D5272C14-A9CC-4643-B71C-DDA89B158B26}">
      <dgm:prSet phldrT="[Text]" custT="1"/>
      <dgm:spPr>
        <a:solidFill>
          <a:srgbClr val="FFFF00"/>
        </a:solidFill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CH" sz="2000" dirty="0">
              <a:solidFill>
                <a:schemeClr val="tx1"/>
              </a:solidFill>
            </a:rPr>
            <a:t>Bundes-versammlung</a:t>
          </a:r>
        </a:p>
      </dgm:t>
    </dgm:pt>
    <dgm:pt modelId="{A3FC4BA6-7283-4056-BD4A-4BE29A27D049}" type="parTrans" cxnId="{1298C052-4AE4-4A4B-8A6E-31E4ADBAD6E8}">
      <dgm:prSet/>
      <dgm:spPr/>
      <dgm:t>
        <a:bodyPr/>
        <a:lstStyle/>
        <a:p>
          <a:endParaRPr lang="de-CH" sz="3200"/>
        </a:p>
      </dgm:t>
    </dgm:pt>
    <dgm:pt modelId="{941BF007-0304-4D26-A5BE-223F98AFB2A8}" type="sibTrans" cxnId="{1298C052-4AE4-4A4B-8A6E-31E4ADBAD6E8}">
      <dgm:prSet/>
      <dgm:spPr/>
      <dgm:t>
        <a:bodyPr/>
        <a:lstStyle/>
        <a:p>
          <a:endParaRPr lang="de-CH" sz="3200"/>
        </a:p>
      </dgm:t>
    </dgm:pt>
    <dgm:pt modelId="{EE41D604-0F34-42B2-B5FF-25AA37809983}" type="pres">
      <dgm:prSet presAssocID="{E540ED69-38BB-41BC-A038-A305A168F93B}" presName="linearFlow" presStyleCnt="0">
        <dgm:presLayoutVars>
          <dgm:dir/>
          <dgm:resizeHandles val="exact"/>
        </dgm:presLayoutVars>
      </dgm:prSet>
      <dgm:spPr/>
    </dgm:pt>
    <dgm:pt modelId="{82175D9C-43A7-4D06-9A40-3A0C6102FD55}" type="pres">
      <dgm:prSet presAssocID="{D9F682A6-569E-40C8-83B7-64361918457C}" presName="node" presStyleLbl="node1" presStyleIdx="0" presStyleCnt="3" custScaleX="117076">
        <dgm:presLayoutVars>
          <dgm:bulletEnabled val="1"/>
        </dgm:presLayoutVars>
      </dgm:prSet>
      <dgm:spPr/>
    </dgm:pt>
    <dgm:pt modelId="{582B1143-4D10-4BA9-A964-64A7A7E5BD8A}" type="pres">
      <dgm:prSet presAssocID="{1DEFFAC8-0E7C-4EDB-860F-D703756703B7}" presName="spacerL" presStyleCnt="0"/>
      <dgm:spPr/>
    </dgm:pt>
    <dgm:pt modelId="{495294A9-D907-4E37-A74B-80598C2B98A1}" type="pres">
      <dgm:prSet presAssocID="{1DEFFAC8-0E7C-4EDB-860F-D703756703B7}" presName="sibTrans" presStyleLbl="sibTrans2D1" presStyleIdx="0" presStyleCnt="2"/>
      <dgm:spPr/>
    </dgm:pt>
    <dgm:pt modelId="{6F506C2F-F7D3-4DB5-8A69-87DE520E453B}" type="pres">
      <dgm:prSet presAssocID="{1DEFFAC8-0E7C-4EDB-860F-D703756703B7}" presName="spacerR" presStyleCnt="0"/>
      <dgm:spPr/>
    </dgm:pt>
    <dgm:pt modelId="{CAED16A8-9E71-44A0-8929-F17B3AE98EC8}" type="pres">
      <dgm:prSet presAssocID="{E5E970F0-3F46-43B1-AC01-0A27F36CB2E6}" presName="node" presStyleLbl="node1" presStyleIdx="1" presStyleCnt="3" custScaleX="125407">
        <dgm:presLayoutVars>
          <dgm:bulletEnabled val="1"/>
        </dgm:presLayoutVars>
      </dgm:prSet>
      <dgm:spPr/>
    </dgm:pt>
    <dgm:pt modelId="{9A96E246-17CA-4189-BC3C-1D82E3684951}" type="pres">
      <dgm:prSet presAssocID="{6ABACD97-9C60-4C0E-AB55-948D7DA47FD0}" presName="spacerL" presStyleCnt="0"/>
      <dgm:spPr/>
    </dgm:pt>
    <dgm:pt modelId="{D8052A74-916F-46A6-99F0-F186FDE9B4A3}" type="pres">
      <dgm:prSet presAssocID="{6ABACD97-9C60-4C0E-AB55-948D7DA47FD0}" presName="sibTrans" presStyleLbl="sibTrans2D1" presStyleIdx="1" presStyleCnt="2"/>
      <dgm:spPr/>
    </dgm:pt>
    <dgm:pt modelId="{0BE141B2-794F-48EB-BBFF-9B01F54FE68C}" type="pres">
      <dgm:prSet presAssocID="{6ABACD97-9C60-4C0E-AB55-948D7DA47FD0}" presName="spacerR" presStyleCnt="0"/>
      <dgm:spPr/>
    </dgm:pt>
    <dgm:pt modelId="{BC66B511-AB45-40A9-89CD-2F44000ABE02}" type="pres">
      <dgm:prSet presAssocID="{D5272C14-A9CC-4643-B71C-DDA89B158B26}" presName="node" presStyleLbl="node1" presStyleIdx="2" presStyleCnt="3" custScaleX="163930" custScaleY="136193">
        <dgm:presLayoutVars>
          <dgm:bulletEnabled val="1"/>
        </dgm:presLayoutVars>
      </dgm:prSet>
      <dgm:spPr/>
    </dgm:pt>
  </dgm:ptLst>
  <dgm:cxnLst>
    <dgm:cxn modelId="{6A2B500D-919E-41F5-BC18-E52D37CA94D6}" type="presOf" srcId="{6ABACD97-9C60-4C0E-AB55-948D7DA47FD0}" destId="{D8052A74-916F-46A6-99F0-F186FDE9B4A3}" srcOrd="0" destOrd="0" presId="urn:microsoft.com/office/officeart/2005/8/layout/equation1"/>
    <dgm:cxn modelId="{9D425538-E68B-4A87-9CBC-33E2BFC5673E}" srcId="{E540ED69-38BB-41BC-A038-A305A168F93B}" destId="{D9F682A6-569E-40C8-83B7-64361918457C}" srcOrd="0" destOrd="0" parTransId="{8958B2B0-D57C-4277-A4A0-449A4EB71EE0}" sibTransId="{1DEFFAC8-0E7C-4EDB-860F-D703756703B7}"/>
    <dgm:cxn modelId="{0B65F35B-E384-460B-A395-7D5A204C1997}" type="presOf" srcId="{E540ED69-38BB-41BC-A038-A305A168F93B}" destId="{EE41D604-0F34-42B2-B5FF-25AA37809983}" srcOrd="0" destOrd="0" presId="urn:microsoft.com/office/officeart/2005/8/layout/equation1"/>
    <dgm:cxn modelId="{1298C052-4AE4-4A4B-8A6E-31E4ADBAD6E8}" srcId="{E540ED69-38BB-41BC-A038-A305A168F93B}" destId="{D5272C14-A9CC-4643-B71C-DDA89B158B26}" srcOrd="2" destOrd="0" parTransId="{A3FC4BA6-7283-4056-BD4A-4BE29A27D049}" sibTransId="{941BF007-0304-4D26-A5BE-223F98AFB2A8}"/>
    <dgm:cxn modelId="{BEC40DCD-7220-4099-BED9-9FC646527D5A}" type="presOf" srcId="{D9F682A6-569E-40C8-83B7-64361918457C}" destId="{82175D9C-43A7-4D06-9A40-3A0C6102FD55}" srcOrd="0" destOrd="0" presId="urn:microsoft.com/office/officeart/2005/8/layout/equation1"/>
    <dgm:cxn modelId="{78FFFED1-F961-4D7D-A16D-E0D94021E9C1}" type="presOf" srcId="{E5E970F0-3F46-43B1-AC01-0A27F36CB2E6}" destId="{CAED16A8-9E71-44A0-8929-F17B3AE98EC8}" srcOrd="0" destOrd="0" presId="urn:microsoft.com/office/officeart/2005/8/layout/equation1"/>
    <dgm:cxn modelId="{C9FDCCD6-DDC7-4BFD-BDD8-453E93ADD57C}" srcId="{E540ED69-38BB-41BC-A038-A305A168F93B}" destId="{E5E970F0-3F46-43B1-AC01-0A27F36CB2E6}" srcOrd="1" destOrd="0" parTransId="{E274EB15-AC2B-4A73-BD54-E9BD886F3D44}" sibTransId="{6ABACD97-9C60-4C0E-AB55-948D7DA47FD0}"/>
    <dgm:cxn modelId="{C1DB09DD-89AF-4DC5-B8B1-5798C6EF8EAA}" type="presOf" srcId="{1DEFFAC8-0E7C-4EDB-860F-D703756703B7}" destId="{495294A9-D907-4E37-A74B-80598C2B98A1}" srcOrd="0" destOrd="0" presId="urn:microsoft.com/office/officeart/2005/8/layout/equation1"/>
    <dgm:cxn modelId="{1D8EDBE7-15BB-451E-A6C6-06D2DB212123}" type="presOf" srcId="{D5272C14-A9CC-4643-B71C-DDA89B158B26}" destId="{BC66B511-AB45-40A9-89CD-2F44000ABE02}" srcOrd="0" destOrd="0" presId="urn:microsoft.com/office/officeart/2005/8/layout/equation1"/>
    <dgm:cxn modelId="{D030D0FB-FF65-4FFC-B601-C752D579922D}" type="presParOf" srcId="{EE41D604-0F34-42B2-B5FF-25AA37809983}" destId="{82175D9C-43A7-4D06-9A40-3A0C6102FD55}" srcOrd="0" destOrd="0" presId="urn:microsoft.com/office/officeart/2005/8/layout/equation1"/>
    <dgm:cxn modelId="{0346EC53-A2EC-4135-9500-0B7BD28D65CA}" type="presParOf" srcId="{EE41D604-0F34-42B2-B5FF-25AA37809983}" destId="{582B1143-4D10-4BA9-A964-64A7A7E5BD8A}" srcOrd="1" destOrd="0" presId="urn:microsoft.com/office/officeart/2005/8/layout/equation1"/>
    <dgm:cxn modelId="{8D04FA15-9644-4FBF-8477-E10ABAB4D75E}" type="presParOf" srcId="{EE41D604-0F34-42B2-B5FF-25AA37809983}" destId="{495294A9-D907-4E37-A74B-80598C2B98A1}" srcOrd="2" destOrd="0" presId="urn:microsoft.com/office/officeart/2005/8/layout/equation1"/>
    <dgm:cxn modelId="{7D1485CC-330A-42C0-AE02-7B1D41801CB9}" type="presParOf" srcId="{EE41D604-0F34-42B2-B5FF-25AA37809983}" destId="{6F506C2F-F7D3-4DB5-8A69-87DE520E453B}" srcOrd="3" destOrd="0" presId="urn:microsoft.com/office/officeart/2005/8/layout/equation1"/>
    <dgm:cxn modelId="{2D59F76F-C86F-4944-8C54-4AC32E2FE394}" type="presParOf" srcId="{EE41D604-0F34-42B2-B5FF-25AA37809983}" destId="{CAED16A8-9E71-44A0-8929-F17B3AE98EC8}" srcOrd="4" destOrd="0" presId="urn:microsoft.com/office/officeart/2005/8/layout/equation1"/>
    <dgm:cxn modelId="{0A13BEC2-8065-4AB6-B6C3-65F2AE22FBA7}" type="presParOf" srcId="{EE41D604-0F34-42B2-B5FF-25AA37809983}" destId="{9A96E246-17CA-4189-BC3C-1D82E3684951}" srcOrd="5" destOrd="0" presId="urn:microsoft.com/office/officeart/2005/8/layout/equation1"/>
    <dgm:cxn modelId="{1B475C2C-2CEC-4578-9A91-30629FE56482}" type="presParOf" srcId="{EE41D604-0F34-42B2-B5FF-25AA37809983}" destId="{D8052A74-916F-46A6-99F0-F186FDE9B4A3}" srcOrd="6" destOrd="0" presId="urn:microsoft.com/office/officeart/2005/8/layout/equation1"/>
    <dgm:cxn modelId="{CD5BF3E3-246D-4915-B3EA-E5185A5C5DAF}" type="presParOf" srcId="{EE41D604-0F34-42B2-B5FF-25AA37809983}" destId="{0BE141B2-794F-48EB-BBFF-9B01F54FE68C}" srcOrd="7" destOrd="0" presId="urn:microsoft.com/office/officeart/2005/8/layout/equation1"/>
    <dgm:cxn modelId="{F75A13A3-3689-4854-85FF-7795B7037AA4}" type="presParOf" srcId="{EE41D604-0F34-42B2-B5FF-25AA37809983}" destId="{BC66B511-AB45-40A9-89CD-2F44000ABE02}" srcOrd="8" destOrd="0" presId="urn:microsoft.com/office/officeart/2005/8/layout/equati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9EA34F-0B35-4100-99ED-9B7D3996219B}" type="doc">
      <dgm:prSet loTypeId="urn:microsoft.com/office/officeart/2005/8/layout/venn2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de-CH"/>
        </a:p>
      </dgm:t>
    </dgm:pt>
    <dgm:pt modelId="{227A5B23-3CE7-4161-BC52-1A8D29A66FB7}">
      <dgm:prSet phldrT="[Text]" custT="1"/>
      <dgm:spPr/>
      <dgm:t>
        <a:bodyPr/>
        <a:lstStyle/>
        <a:p>
          <a:r>
            <a:rPr lang="de-CH" sz="1800" b="1" dirty="0"/>
            <a:t>Office</a:t>
          </a:r>
        </a:p>
      </dgm:t>
    </dgm:pt>
    <dgm:pt modelId="{CF9B5855-695A-472E-96DD-E7D8DC56D174}" type="parTrans" cxnId="{29991A26-5612-4372-91F7-ABDFF490AF71}">
      <dgm:prSet/>
      <dgm:spPr/>
      <dgm:t>
        <a:bodyPr/>
        <a:lstStyle/>
        <a:p>
          <a:endParaRPr lang="de-CH" sz="2800" b="1"/>
        </a:p>
      </dgm:t>
    </dgm:pt>
    <dgm:pt modelId="{B6A2ADAA-FCCA-4CD9-9DB0-21E979308361}" type="sibTrans" cxnId="{29991A26-5612-4372-91F7-ABDFF490AF71}">
      <dgm:prSet/>
      <dgm:spPr/>
      <dgm:t>
        <a:bodyPr/>
        <a:lstStyle/>
        <a:p>
          <a:endParaRPr lang="de-CH" sz="2800" b="1"/>
        </a:p>
      </dgm:t>
    </dgm:pt>
    <dgm:pt modelId="{2A33011E-E55F-4EB8-9F13-6E2E7B1EF96C}">
      <dgm:prSet phldrT="[Text]" custT="1"/>
      <dgm:spPr/>
      <dgm:t>
        <a:bodyPr/>
        <a:lstStyle/>
        <a:p>
          <a:r>
            <a:rPr lang="de-CH" sz="1800" b="1" dirty="0"/>
            <a:t>Windows</a:t>
          </a:r>
        </a:p>
      </dgm:t>
    </dgm:pt>
    <dgm:pt modelId="{36648187-08C6-45BC-9327-CD9FC2C684E2}" type="parTrans" cxnId="{907EC29D-BF5B-4447-AFC2-6BA06814AD83}">
      <dgm:prSet/>
      <dgm:spPr/>
      <dgm:t>
        <a:bodyPr/>
        <a:lstStyle/>
        <a:p>
          <a:endParaRPr lang="de-CH" sz="2800" b="1"/>
        </a:p>
      </dgm:t>
    </dgm:pt>
    <dgm:pt modelId="{EB036510-2767-4571-BE75-F4CEEB00AA51}" type="sibTrans" cxnId="{907EC29D-BF5B-4447-AFC2-6BA06814AD83}">
      <dgm:prSet/>
      <dgm:spPr/>
      <dgm:t>
        <a:bodyPr/>
        <a:lstStyle/>
        <a:p>
          <a:endParaRPr lang="de-CH" sz="2800" b="1"/>
        </a:p>
      </dgm:t>
    </dgm:pt>
    <dgm:pt modelId="{061E65E2-CC8E-4EBC-A0E1-357073CFA330}">
      <dgm:prSet phldrT="[Text]" custT="1"/>
      <dgm:spPr/>
      <dgm:t>
        <a:bodyPr/>
        <a:lstStyle/>
        <a:p>
          <a:r>
            <a:rPr lang="de-CH" sz="1800" b="1" dirty="0"/>
            <a:t>Computer</a:t>
          </a:r>
        </a:p>
      </dgm:t>
    </dgm:pt>
    <dgm:pt modelId="{BE091372-AFD7-4861-842F-A0B03DCB4CE6}" type="parTrans" cxnId="{F9133317-62FE-48E4-A692-1D32F6807108}">
      <dgm:prSet/>
      <dgm:spPr/>
      <dgm:t>
        <a:bodyPr/>
        <a:lstStyle/>
        <a:p>
          <a:endParaRPr lang="de-CH" sz="2800" b="1"/>
        </a:p>
      </dgm:t>
    </dgm:pt>
    <dgm:pt modelId="{1F774912-0B62-466B-9256-907CA70A2953}" type="sibTrans" cxnId="{F9133317-62FE-48E4-A692-1D32F6807108}">
      <dgm:prSet/>
      <dgm:spPr/>
      <dgm:t>
        <a:bodyPr/>
        <a:lstStyle/>
        <a:p>
          <a:endParaRPr lang="de-CH" sz="2800" b="1"/>
        </a:p>
      </dgm:t>
    </dgm:pt>
    <dgm:pt modelId="{951218FE-83C0-4B3D-8E81-AC5DC491AEAB}" type="pres">
      <dgm:prSet presAssocID="{7B9EA34F-0B35-4100-99ED-9B7D3996219B}" presName="Name0" presStyleCnt="0">
        <dgm:presLayoutVars>
          <dgm:chMax val="7"/>
          <dgm:resizeHandles val="exact"/>
        </dgm:presLayoutVars>
      </dgm:prSet>
      <dgm:spPr/>
    </dgm:pt>
    <dgm:pt modelId="{C4186B4A-280B-4917-9C72-13259FF16E35}" type="pres">
      <dgm:prSet presAssocID="{7B9EA34F-0B35-4100-99ED-9B7D3996219B}" presName="comp1" presStyleCnt="0"/>
      <dgm:spPr/>
    </dgm:pt>
    <dgm:pt modelId="{DA6646C8-399F-497F-8F25-AB019A8C58E5}" type="pres">
      <dgm:prSet presAssocID="{7B9EA34F-0B35-4100-99ED-9B7D3996219B}" presName="circle1" presStyleLbl="node1" presStyleIdx="0" presStyleCnt="3"/>
      <dgm:spPr/>
    </dgm:pt>
    <dgm:pt modelId="{9F228866-D69D-48A8-A55B-FC3424813DEB}" type="pres">
      <dgm:prSet presAssocID="{7B9EA34F-0B35-4100-99ED-9B7D3996219B}" presName="c1text" presStyleLbl="node1" presStyleIdx="0" presStyleCnt="3">
        <dgm:presLayoutVars>
          <dgm:bulletEnabled val="1"/>
        </dgm:presLayoutVars>
      </dgm:prSet>
      <dgm:spPr/>
    </dgm:pt>
    <dgm:pt modelId="{03539918-0C9F-4045-B7DF-3AEA58BBF1B9}" type="pres">
      <dgm:prSet presAssocID="{7B9EA34F-0B35-4100-99ED-9B7D3996219B}" presName="comp2" presStyleCnt="0"/>
      <dgm:spPr/>
    </dgm:pt>
    <dgm:pt modelId="{002CF23B-2D73-4861-9B2F-59C9EE691D0F}" type="pres">
      <dgm:prSet presAssocID="{7B9EA34F-0B35-4100-99ED-9B7D3996219B}" presName="circle2" presStyleLbl="node1" presStyleIdx="1" presStyleCnt="3"/>
      <dgm:spPr/>
    </dgm:pt>
    <dgm:pt modelId="{E659E97C-B695-4D47-9CB8-3D666044FDC9}" type="pres">
      <dgm:prSet presAssocID="{7B9EA34F-0B35-4100-99ED-9B7D3996219B}" presName="c2text" presStyleLbl="node1" presStyleIdx="1" presStyleCnt="3">
        <dgm:presLayoutVars>
          <dgm:bulletEnabled val="1"/>
        </dgm:presLayoutVars>
      </dgm:prSet>
      <dgm:spPr/>
    </dgm:pt>
    <dgm:pt modelId="{9A72AFAB-00DD-48D9-8454-3D92B1ED4FB2}" type="pres">
      <dgm:prSet presAssocID="{7B9EA34F-0B35-4100-99ED-9B7D3996219B}" presName="comp3" presStyleCnt="0"/>
      <dgm:spPr/>
    </dgm:pt>
    <dgm:pt modelId="{FEABB119-93DF-4AF1-8BBE-D3747D8A409C}" type="pres">
      <dgm:prSet presAssocID="{7B9EA34F-0B35-4100-99ED-9B7D3996219B}" presName="circle3" presStyleLbl="node1" presStyleIdx="2" presStyleCnt="3"/>
      <dgm:spPr/>
    </dgm:pt>
    <dgm:pt modelId="{D113E9B7-E1BB-4C27-9F21-1C36DCA7CDEA}" type="pres">
      <dgm:prSet presAssocID="{7B9EA34F-0B35-4100-99ED-9B7D3996219B}" presName="c3text" presStyleLbl="node1" presStyleIdx="2" presStyleCnt="3">
        <dgm:presLayoutVars>
          <dgm:bulletEnabled val="1"/>
        </dgm:presLayoutVars>
      </dgm:prSet>
      <dgm:spPr/>
    </dgm:pt>
  </dgm:ptLst>
  <dgm:cxnLst>
    <dgm:cxn modelId="{F5192310-C437-4904-8860-4F1B1F139EEA}" type="presOf" srcId="{061E65E2-CC8E-4EBC-A0E1-357073CFA330}" destId="{FEABB119-93DF-4AF1-8BBE-D3747D8A409C}" srcOrd="0" destOrd="0" presId="urn:microsoft.com/office/officeart/2005/8/layout/venn2"/>
    <dgm:cxn modelId="{F9133317-62FE-48E4-A692-1D32F6807108}" srcId="{7B9EA34F-0B35-4100-99ED-9B7D3996219B}" destId="{061E65E2-CC8E-4EBC-A0E1-357073CFA330}" srcOrd="2" destOrd="0" parTransId="{BE091372-AFD7-4861-842F-A0B03DCB4CE6}" sibTransId="{1F774912-0B62-466B-9256-907CA70A2953}"/>
    <dgm:cxn modelId="{29991A26-5612-4372-91F7-ABDFF490AF71}" srcId="{7B9EA34F-0B35-4100-99ED-9B7D3996219B}" destId="{227A5B23-3CE7-4161-BC52-1A8D29A66FB7}" srcOrd="0" destOrd="0" parTransId="{CF9B5855-695A-472E-96DD-E7D8DC56D174}" sibTransId="{B6A2ADAA-FCCA-4CD9-9DB0-21E979308361}"/>
    <dgm:cxn modelId="{FB34F046-D126-4D02-A71F-A1DC394EB503}" type="presOf" srcId="{061E65E2-CC8E-4EBC-A0E1-357073CFA330}" destId="{D113E9B7-E1BB-4C27-9F21-1C36DCA7CDEA}" srcOrd="1" destOrd="0" presId="urn:microsoft.com/office/officeart/2005/8/layout/venn2"/>
    <dgm:cxn modelId="{491AB76C-5611-4FAC-8CE6-BCB7CF95562F}" type="presOf" srcId="{227A5B23-3CE7-4161-BC52-1A8D29A66FB7}" destId="{9F228866-D69D-48A8-A55B-FC3424813DEB}" srcOrd="1" destOrd="0" presId="urn:microsoft.com/office/officeart/2005/8/layout/venn2"/>
    <dgm:cxn modelId="{7209D88D-F11E-42BC-AB7F-608A149FF911}" type="presOf" srcId="{2A33011E-E55F-4EB8-9F13-6E2E7B1EF96C}" destId="{E659E97C-B695-4D47-9CB8-3D666044FDC9}" srcOrd="1" destOrd="0" presId="urn:microsoft.com/office/officeart/2005/8/layout/venn2"/>
    <dgm:cxn modelId="{E1DCAF93-B2C4-4650-AB65-3204D69F8D02}" type="presOf" srcId="{7B9EA34F-0B35-4100-99ED-9B7D3996219B}" destId="{951218FE-83C0-4B3D-8E81-AC5DC491AEAB}" srcOrd="0" destOrd="0" presId="urn:microsoft.com/office/officeart/2005/8/layout/venn2"/>
    <dgm:cxn modelId="{907EC29D-BF5B-4447-AFC2-6BA06814AD83}" srcId="{7B9EA34F-0B35-4100-99ED-9B7D3996219B}" destId="{2A33011E-E55F-4EB8-9F13-6E2E7B1EF96C}" srcOrd="1" destOrd="0" parTransId="{36648187-08C6-45BC-9327-CD9FC2C684E2}" sibTransId="{EB036510-2767-4571-BE75-F4CEEB00AA51}"/>
    <dgm:cxn modelId="{C7FDD6E2-0C87-4431-BF87-F4A22668E4F3}" type="presOf" srcId="{227A5B23-3CE7-4161-BC52-1A8D29A66FB7}" destId="{DA6646C8-399F-497F-8F25-AB019A8C58E5}" srcOrd="0" destOrd="0" presId="urn:microsoft.com/office/officeart/2005/8/layout/venn2"/>
    <dgm:cxn modelId="{AB11D4F6-FE98-4930-A6FF-D60A06EDB2CF}" type="presOf" srcId="{2A33011E-E55F-4EB8-9F13-6E2E7B1EF96C}" destId="{002CF23B-2D73-4861-9B2F-59C9EE691D0F}" srcOrd="0" destOrd="0" presId="urn:microsoft.com/office/officeart/2005/8/layout/venn2"/>
    <dgm:cxn modelId="{FDB8E55B-D35D-4307-91B1-D21ECB49B2A8}" type="presParOf" srcId="{951218FE-83C0-4B3D-8E81-AC5DC491AEAB}" destId="{C4186B4A-280B-4917-9C72-13259FF16E35}" srcOrd="0" destOrd="0" presId="urn:microsoft.com/office/officeart/2005/8/layout/venn2"/>
    <dgm:cxn modelId="{380A48A3-5BA3-476C-BFA4-D04E74C920C5}" type="presParOf" srcId="{C4186B4A-280B-4917-9C72-13259FF16E35}" destId="{DA6646C8-399F-497F-8F25-AB019A8C58E5}" srcOrd="0" destOrd="0" presId="urn:microsoft.com/office/officeart/2005/8/layout/venn2"/>
    <dgm:cxn modelId="{4E43CFC7-7CE2-406D-BD6C-CFA8B162E3B2}" type="presParOf" srcId="{C4186B4A-280B-4917-9C72-13259FF16E35}" destId="{9F228866-D69D-48A8-A55B-FC3424813DEB}" srcOrd="1" destOrd="0" presId="urn:microsoft.com/office/officeart/2005/8/layout/venn2"/>
    <dgm:cxn modelId="{A5D30C70-CE3B-4DD0-B904-4D46B4A17C2B}" type="presParOf" srcId="{951218FE-83C0-4B3D-8E81-AC5DC491AEAB}" destId="{03539918-0C9F-4045-B7DF-3AEA58BBF1B9}" srcOrd="1" destOrd="0" presId="urn:microsoft.com/office/officeart/2005/8/layout/venn2"/>
    <dgm:cxn modelId="{76751752-BE57-4833-A6E4-679912FEDFB3}" type="presParOf" srcId="{03539918-0C9F-4045-B7DF-3AEA58BBF1B9}" destId="{002CF23B-2D73-4861-9B2F-59C9EE691D0F}" srcOrd="0" destOrd="0" presId="urn:microsoft.com/office/officeart/2005/8/layout/venn2"/>
    <dgm:cxn modelId="{D1D7A4B4-8D87-40BD-BD4D-FD000A8D26C8}" type="presParOf" srcId="{03539918-0C9F-4045-B7DF-3AEA58BBF1B9}" destId="{E659E97C-B695-4D47-9CB8-3D666044FDC9}" srcOrd="1" destOrd="0" presId="urn:microsoft.com/office/officeart/2005/8/layout/venn2"/>
    <dgm:cxn modelId="{C73A3911-0E88-4F74-90D1-79AF21DADE93}" type="presParOf" srcId="{951218FE-83C0-4B3D-8E81-AC5DC491AEAB}" destId="{9A72AFAB-00DD-48D9-8454-3D92B1ED4FB2}" srcOrd="2" destOrd="0" presId="urn:microsoft.com/office/officeart/2005/8/layout/venn2"/>
    <dgm:cxn modelId="{94FA1653-5357-4168-9CFD-3F6FDC25197E}" type="presParOf" srcId="{9A72AFAB-00DD-48D9-8454-3D92B1ED4FB2}" destId="{FEABB119-93DF-4AF1-8BBE-D3747D8A409C}" srcOrd="0" destOrd="0" presId="urn:microsoft.com/office/officeart/2005/8/layout/venn2"/>
    <dgm:cxn modelId="{5172D784-8CBD-4883-BCBD-8551CEB8C26F}" type="presParOf" srcId="{9A72AFAB-00DD-48D9-8454-3D92B1ED4FB2}" destId="{D113E9B7-E1BB-4C27-9F21-1C36DCA7CDEA}" srcOrd="1" destOrd="0" presId="urn:microsoft.com/office/officeart/2005/8/layout/venn2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>
    <a:ln w="28575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5F60A-4FBE-47A7-8710-EC53709D747E}">
      <dsp:nvSpPr>
        <dsp:cNvPr id="0" name=""/>
        <dsp:cNvSpPr/>
      </dsp:nvSpPr>
      <dsp:spPr>
        <a:xfrm>
          <a:off x="2214" y="0"/>
          <a:ext cx="1328547" cy="1679448"/>
        </a:xfrm>
        <a:prstGeom prst="upArrow">
          <a:avLst/>
        </a:prstGeom>
        <a:solidFill>
          <a:schemeClr val="tx1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803FF4-9EBC-4435-B824-B3FAEBB79123}">
      <dsp:nvSpPr>
        <dsp:cNvPr id="0" name=""/>
        <dsp:cNvSpPr/>
      </dsp:nvSpPr>
      <dsp:spPr>
        <a:xfrm>
          <a:off x="1370617" y="0"/>
          <a:ext cx="2254504" cy="1679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0" rIns="348488" bIns="348488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4900" kern="1200" dirty="0"/>
            <a:t>oben</a:t>
          </a:r>
        </a:p>
      </dsp:txBody>
      <dsp:txXfrm>
        <a:off x="1370617" y="0"/>
        <a:ext cx="2254504" cy="1679448"/>
      </dsp:txXfrm>
    </dsp:sp>
    <dsp:sp modelId="{8C183518-2A38-445B-84E0-1BE25D537D40}">
      <dsp:nvSpPr>
        <dsp:cNvPr id="0" name=""/>
        <dsp:cNvSpPr/>
      </dsp:nvSpPr>
      <dsp:spPr>
        <a:xfrm>
          <a:off x="400778" y="1819402"/>
          <a:ext cx="1328547" cy="1679448"/>
        </a:xfrm>
        <a:prstGeom prst="downArrow">
          <a:avLst/>
        </a:prstGeom>
        <a:solidFill>
          <a:srgbClr val="FFFF00"/>
        </a:solidFill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2374F-2A0E-4A48-A1B3-8E95C37E32DB}">
      <dsp:nvSpPr>
        <dsp:cNvPr id="0" name=""/>
        <dsp:cNvSpPr/>
      </dsp:nvSpPr>
      <dsp:spPr>
        <a:xfrm>
          <a:off x="1769181" y="1819402"/>
          <a:ext cx="2254504" cy="1679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0" rIns="348488" bIns="348488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4900" kern="1200" dirty="0"/>
            <a:t>unten</a:t>
          </a:r>
        </a:p>
      </dsp:txBody>
      <dsp:txXfrm>
        <a:off x="1769181" y="1819402"/>
        <a:ext cx="2254504" cy="16794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07A9E-16D8-47B7-B709-02B6F5BEACF9}">
      <dsp:nvSpPr>
        <dsp:cNvPr id="0" name=""/>
        <dsp:cNvSpPr/>
      </dsp:nvSpPr>
      <dsp:spPr>
        <a:xfrm>
          <a:off x="710571" y="269906"/>
          <a:ext cx="2596705" cy="901801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8D05C7-634F-4F6C-86F9-73D4F1E30763}">
      <dsp:nvSpPr>
        <dsp:cNvPr id="0" name=""/>
        <dsp:cNvSpPr/>
      </dsp:nvSpPr>
      <dsp:spPr>
        <a:xfrm>
          <a:off x="1761331" y="2478112"/>
          <a:ext cx="503237" cy="322071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34B566-138D-4A1E-9633-EAFA59BAE734}">
      <dsp:nvSpPr>
        <dsp:cNvPr id="0" name=""/>
        <dsp:cNvSpPr/>
      </dsp:nvSpPr>
      <dsp:spPr>
        <a:xfrm>
          <a:off x="805179" y="2735770"/>
          <a:ext cx="2415540" cy="603885"/>
        </a:xfrm>
        <a:prstGeom prst="rect">
          <a:avLst/>
        </a:prstGeom>
        <a:noFill/>
        <a:ln>
          <a:solidFill>
            <a:schemeClr val="bg1">
              <a:lumMod val="7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200" kern="1200" dirty="0"/>
            <a:t>weiss</a:t>
          </a:r>
        </a:p>
      </dsp:txBody>
      <dsp:txXfrm>
        <a:off x="805179" y="2735770"/>
        <a:ext cx="2415540" cy="603885"/>
      </dsp:txXfrm>
    </dsp:sp>
    <dsp:sp modelId="{F3E9AD1B-6904-4D2D-A2D7-238F8848FC8B}">
      <dsp:nvSpPr>
        <dsp:cNvPr id="0" name=""/>
        <dsp:cNvSpPr/>
      </dsp:nvSpPr>
      <dsp:spPr>
        <a:xfrm>
          <a:off x="1654644" y="1241356"/>
          <a:ext cx="905827" cy="905827"/>
        </a:xfrm>
        <a:prstGeom prst="ellipse">
          <a:avLst/>
        </a:prstGeom>
        <a:solidFill>
          <a:srgbClr val="0070C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300" kern="1200" dirty="0"/>
            <a:t>blau</a:t>
          </a:r>
        </a:p>
      </dsp:txBody>
      <dsp:txXfrm>
        <a:off x="1787299" y="1374011"/>
        <a:ext cx="640517" cy="640517"/>
      </dsp:txXfrm>
    </dsp:sp>
    <dsp:sp modelId="{2B0F4012-C8FC-4B4C-99C7-8390F26070A4}">
      <dsp:nvSpPr>
        <dsp:cNvPr id="0" name=""/>
        <dsp:cNvSpPr/>
      </dsp:nvSpPr>
      <dsp:spPr>
        <a:xfrm>
          <a:off x="1006474" y="561784"/>
          <a:ext cx="905827" cy="905827"/>
        </a:xfrm>
        <a:prstGeom prst="ellipse">
          <a:avLst/>
        </a:prstGeom>
        <a:solidFill>
          <a:srgbClr val="92D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300" kern="1200" dirty="0"/>
            <a:t>grün</a:t>
          </a:r>
        </a:p>
      </dsp:txBody>
      <dsp:txXfrm>
        <a:off x="1139129" y="694439"/>
        <a:ext cx="640517" cy="640517"/>
      </dsp:txXfrm>
    </dsp:sp>
    <dsp:sp modelId="{EBD44005-DC54-47CF-9FE4-238297D70496}">
      <dsp:nvSpPr>
        <dsp:cNvPr id="0" name=""/>
        <dsp:cNvSpPr/>
      </dsp:nvSpPr>
      <dsp:spPr>
        <a:xfrm>
          <a:off x="1932432" y="322765"/>
          <a:ext cx="905827" cy="905827"/>
        </a:xfrm>
        <a:prstGeom prst="ellipse">
          <a:avLst/>
        </a:prstGeom>
        <a:solidFill>
          <a:srgbClr val="FF00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300" kern="1200" baseline="0" dirty="0"/>
            <a:t>rot</a:t>
          </a:r>
        </a:p>
      </dsp:txBody>
      <dsp:txXfrm>
        <a:off x="2065087" y="455420"/>
        <a:ext cx="640517" cy="640517"/>
      </dsp:txXfrm>
    </dsp:sp>
    <dsp:sp modelId="{964566F9-3FF6-4236-BFCB-B80E204332B6}">
      <dsp:nvSpPr>
        <dsp:cNvPr id="0" name=""/>
        <dsp:cNvSpPr/>
      </dsp:nvSpPr>
      <dsp:spPr>
        <a:xfrm>
          <a:off x="603884" y="159194"/>
          <a:ext cx="2818130" cy="225450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175D9C-43A7-4D06-9A40-3A0C6102FD55}">
      <dsp:nvSpPr>
        <dsp:cNvPr id="0" name=""/>
        <dsp:cNvSpPr/>
      </dsp:nvSpPr>
      <dsp:spPr>
        <a:xfrm>
          <a:off x="404267" y="244369"/>
          <a:ext cx="1574467" cy="1344824"/>
        </a:xfrm>
        <a:prstGeom prst="ellipse">
          <a:avLst/>
        </a:prstGeom>
        <a:solidFill>
          <a:srgbClr val="FFFF00"/>
        </a:solidFill>
        <a:ln w="25400" cap="rnd" cmpd="sng" algn="ctr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>
              <a:solidFill>
                <a:schemeClr val="tx1"/>
              </a:solidFill>
            </a:rPr>
            <a:t>National-rat</a:t>
          </a:r>
        </a:p>
      </dsp:txBody>
      <dsp:txXfrm>
        <a:off x="634842" y="441314"/>
        <a:ext cx="1113317" cy="950934"/>
      </dsp:txXfrm>
    </dsp:sp>
    <dsp:sp modelId="{495294A9-D907-4E37-A74B-80598C2B98A1}">
      <dsp:nvSpPr>
        <dsp:cNvPr id="0" name=""/>
        <dsp:cNvSpPr/>
      </dsp:nvSpPr>
      <dsp:spPr>
        <a:xfrm>
          <a:off x="2087934" y="526782"/>
          <a:ext cx="779998" cy="779998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400" kern="1200"/>
        </a:p>
      </dsp:txBody>
      <dsp:txXfrm>
        <a:off x="2191323" y="825053"/>
        <a:ext cx="573220" cy="183456"/>
      </dsp:txXfrm>
    </dsp:sp>
    <dsp:sp modelId="{CAED16A8-9E71-44A0-8929-F17B3AE98EC8}">
      <dsp:nvSpPr>
        <dsp:cNvPr id="0" name=""/>
        <dsp:cNvSpPr/>
      </dsp:nvSpPr>
      <dsp:spPr>
        <a:xfrm>
          <a:off x="2977133" y="244369"/>
          <a:ext cx="1686504" cy="1344824"/>
        </a:xfrm>
        <a:prstGeom prst="ellipse">
          <a:avLst/>
        </a:prstGeom>
        <a:solidFill>
          <a:srgbClr val="FFFF00"/>
        </a:solidFill>
        <a:ln w="25400" cap="rnd" cmpd="sng" algn="ctr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>
              <a:solidFill>
                <a:schemeClr val="tx1"/>
              </a:solidFill>
            </a:rPr>
            <a:t>Ständerat</a:t>
          </a:r>
        </a:p>
      </dsp:txBody>
      <dsp:txXfrm>
        <a:off x="3224116" y="441314"/>
        <a:ext cx="1192538" cy="950934"/>
      </dsp:txXfrm>
    </dsp:sp>
    <dsp:sp modelId="{D8052A74-916F-46A6-99F0-F186FDE9B4A3}">
      <dsp:nvSpPr>
        <dsp:cNvPr id="0" name=""/>
        <dsp:cNvSpPr/>
      </dsp:nvSpPr>
      <dsp:spPr>
        <a:xfrm>
          <a:off x="4772837" y="526782"/>
          <a:ext cx="779998" cy="779998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400" kern="1200"/>
        </a:p>
      </dsp:txBody>
      <dsp:txXfrm>
        <a:off x="4876226" y="687462"/>
        <a:ext cx="573220" cy="458638"/>
      </dsp:txXfrm>
    </dsp:sp>
    <dsp:sp modelId="{BC66B511-AB45-40A9-89CD-2F44000ABE02}">
      <dsp:nvSpPr>
        <dsp:cNvPr id="0" name=""/>
        <dsp:cNvSpPr/>
      </dsp:nvSpPr>
      <dsp:spPr>
        <a:xfrm>
          <a:off x="5662035" y="1002"/>
          <a:ext cx="2204571" cy="1831557"/>
        </a:xfrm>
        <a:prstGeom prst="ellipse">
          <a:avLst/>
        </a:prstGeom>
        <a:solidFill>
          <a:srgbClr val="FFFF00"/>
        </a:solidFill>
        <a:ln w="25400" cap="rnd" cmpd="sng" algn="ctr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>
              <a:solidFill>
                <a:schemeClr val="tx1"/>
              </a:solidFill>
            </a:rPr>
            <a:t>Bundes-versammlung</a:t>
          </a:r>
        </a:p>
      </dsp:txBody>
      <dsp:txXfrm>
        <a:off x="5984887" y="269227"/>
        <a:ext cx="1558867" cy="12951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646C8-399F-497F-8F25-AB019A8C58E5}">
      <dsp:nvSpPr>
        <dsp:cNvPr id="0" name=""/>
        <dsp:cNvSpPr/>
      </dsp:nvSpPr>
      <dsp:spPr>
        <a:xfrm>
          <a:off x="263524" y="0"/>
          <a:ext cx="3498850" cy="349885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800" b="1" kern="1200" dirty="0"/>
            <a:t>Office</a:t>
          </a:r>
        </a:p>
      </dsp:txBody>
      <dsp:txXfrm>
        <a:off x="1401525" y="174942"/>
        <a:ext cx="1222848" cy="524827"/>
      </dsp:txXfrm>
    </dsp:sp>
    <dsp:sp modelId="{002CF23B-2D73-4861-9B2F-59C9EE691D0F}">
      <dsp:nvSpPr>
        <dsp:cNvPr id="0" name=""/>
        <dsp:cNvSpPr/>
      </dsp:nvSpPr>
      <dsp:spPr>
        <a:xfrm>
          <a:off x="700881" y="874712"/>
          <a:ext cx="2624137" cy="262413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800" b="1" kern="1200" dirty="0"/>
            <a:t>Windows</a:t>
          </a:r>
        </a:p>
      </dsp:txBody>
      <dsp:txXfrm>
        <a:off x="1401525" y="1038721"/>
        <a:ext cx="1222848" cy="492025"/>
      </dsp:txXfrm>
    </dsp:sp>
    <dsp:sp modelId="{FEABB119-93DF-4AF1-8BBE-D3747D8A409C}">
      <dsp:nvSpPr>
        <dsp:cNvPr id="0" name=""/>
        <dsp:cNvSpPr/>
      </dsp:nvSpPr>
      <dsp:spPr>
        <a:xfrm>
          <a:off x="1138237" y="1749425"/>
          <a:ext cx="1749425" cy="174942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4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800" b="1" kern="1200" dirty="0"/>
            <a:t>Computer</a:t>
          </a:r>
        </a:p>
      </dsp:txBody>
      <dsp:txXfrm>
        <a:off x="1394434" y="2186781"/>
        <a:ext cx="1237030" cy="874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4ED9EE-8F2A-4E06-87A2-36C0DD0993FD}" type="datetime1">
              <a:rPr lang="de-DE" smtClean="0"/>
              <a:t>21.12.2024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5A5ADE8-1FB8-43FD-A675-2B613EE00B6F}" type="datetime1">
              <a:rPr lang="de-DE" smtClean="0"/>
              <a:t>21.12.2024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"/>
              <a:t>Textmasterformate durch Klicken bearbeiten</a:t>
            </a:r>
            <a:endParaRPr lang="en-US"/>
          </a:p>
          <a:p>
            <a:pPr lvl="1" rtl="0"/>
            <a:r>
              <a:rPr lang="de"/>
              <a:t>Zweite Ebene</a:t>
            </a:r>
          </a:p>
          <a:p>
            <a:pPr lvl="2" rtl="0"/>
            <a:r>
              <a:rPr lang="de"/>
              <a:t>Dritte Ebene</a:t>
            </a:r>
          </a:p>
          <a:p>
            <a:pPr lvl="3" rtl="0"/>
            <a:r>
              <a:rPr lang="de"/>
              <a:t>Vierte Ebene</a:t>
            </a:r>
          </a:p>
          <a:p>
            <a:pPr lvl="4" rtl="0"/>
            <a:r>
              <a:rPr lang="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Kategorie Prozess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23635B-3068-4162-AB33-AC03E3A82EB7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91116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Kategorie Prozess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23635B-3068-4162-AB33-AC03E3A82EB7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0999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5894" y="850359"/>
            <a:ext cx="8245162" cy="834508"/>
          </a:xfrm>
          <a:effectLst/>
        </p:spPr>
        <p:txBody>
          <a:bodyPr rtlCol="0" anchor="ctr">
            <a:normAutofit/>
          </a:bodyPr>
          <a:lstStyle>
            <a:lvl1pPr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E9C95E-BEF0-4D2E-9127-B9099B238D2A}" type="datetime1">
              <a:rPr lang="de-DE" smtClean="0"/>
              <a:t>21.12.2024</a:t>
            </a:fld>
            <a:endParaRPr lang="en-US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6" name="Bild 5" descr="Nahaufnahme eines Logos&#10;&#10;Beschreibung wird automatisch generiert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5894" y="3244677"/>
            <a:ext cx="8245160" cy="1915902"/>
          </a:xfrm>
          <a:prstGeom prst="rect">
            <a:avLst/>
          </a:prstGeom>
        </p:spPr>
      </p:pic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EE1AF5B-B8D3-9E56-DA16-0823A597DB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563" y="2122488"/>
            <a:ext cx="8270875" cy="835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5894" y="585130"/>
            <a:ext cx="8272212" cy="990600"/>
          </a:xfrm>
        </p:spPr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5895" y="1769533"/>
            <a:ext cx="8272211" cy="3429000"/>
          </a:xfrm>
        </p:spPr>
        <p:txBody>
          <a:bodyPr rtlCol="0" anchor="t">
            <a:normAutofit/>
          </a:bodyPr>
          <a:lstStyle>
            <a:lvl1pPr>
              <a:defRPr sz="28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627DD0-092D-4AD9-AAE0-0513E170352E}" type="datetime1">
              <a:rPr lang="de-DE" smtClean="0"/>
              <a:t>21.12.2024</a:t>
            </a:fld>
            <a:endParaRPr lang="en-US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Zwei Inhalte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5894" y="585130"/>
            <a:ext cx="8272212" cy="739173"/>
          </a:xfrm>
        </p:spPr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5895" y="1502979"/>
            <a:ext cx="8272211" cy="1834209"/>
          </a:xfrm>
        </p:spPr>
        <p:txBody>
          <a:bodyPr rtlCol="0" anchor="t">
            <a:normAutofit/>
          </a:bodyPr>
          <a:lstStyle>
            <a:lvl1pPr>
              <a:defRPr sz="28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 dirty="0"/>
              <a:t>Mastertextformat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627DD0-092D-4AD9-AAE0-0513E170352E}" type="datetime1">
              <a:rPr lang="de-DE" smtClean="0"/>
              <a:t>21.12.2024</a:t>
            </a:fld>
            <a:endParaRPr lang="en-US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C55641B9-FF65-E4A0-84A8-1AA6A217CC1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5894" y="3399943"/>
            <a:ext cx="8272211" cy="1834209"/>
          </a:xfrm>
        </p:spPr>
        <p:txBody>
          <a:bodyPr rtlCol="0" anchor="t">
            <a:normAutofit/>
          </a:bodyPr>
          <a:lstStyle>
            <a:lvl1pPr>
              <a:defRPr sz="28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07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5895" y="608048"/>
            <a:ext cx="8272212" cy="823610"/>
          </a:xfrm>
        </p:spPr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35895" y="1608668"/>
            <a:ext cx="4026038" cy="349828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93493" y="1608668"/>
            <a:ext cx="4026040" cy="349828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5AE019-BB99-4C3A-AA2C-A36C39CE4DCB}" type="datetime1">
              <a:rPr lang="de-DE" smtClean="0"/>
              <a:t>21.12.2024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35894" y="587603"/>
            <a:ext cx="8272212" cy="991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" dirty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5894" y="1778000"/>
            <a:ext cx="8272212" cy="34448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rtl="0"/>
            <a:r>
              <a:rPr lang="de" dirty="0"/>
              <a:t>Textmasterformate durch Klicken bearbeiten</a:t>
            </a:r>
          </a:p>
          <a:p>
            <a:pPr lvl="1" rtl="0"/>
            <a:r>
              <a:rPr lang="de" dirty="0"/>
              <a:t>Zweite Ebene</a:t>
            </a:r>
          </a:p>
          <a:p>
            <a:pPr lvl="2" rtl="0"/>
            <a:r>
              <a:rPr lang="de" dirty="0"/>
              <a:t>Dritte Ebene</a:t>
            </a:r>
          </a:p>
          <a:p>
            <a:pPr lvl="3" rtl="0"/>
            <a:r>
              <a:rPr lang="de" dirty="0"/>
              <a:t>Vierte Ebene</a:t>
            </a:r>
          </a:p>
          <a:p>
            <a:pPr lvl="4" rtl="0"/>
            <a:r>
              <a:rPr lang="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704464" y="5353262"/>
            <a:ext cx="213359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D379EC-906B-4CE5-98C2-3A156331FD9E}" type="datetime1">
              <a:rPr lang="de-DE" smtClean="0"/>
              <a:pPr/>
              <a:t>21.12.2024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5894" y="5353262"/>
            <a:ext cx="5187908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18725" y="5353262"/>
            <a:ext cx="78938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334901" y="381000"/>
            <a:ext cx="2777490" cy="7916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hteck 10"/>
          <p:cNvSpPr/>
          <p:nvPr/>
        </p:nvSpPr>
        <p:spPr>
          <a:xfrm>
            <a:off x="3181373" y="381000"/>
            <a:ext cx="4941000" cy="762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Grafik 6" descr="Ein Bild, das gelb, Quadrat, Rechteck, Farbigkeit enthält.&#10;&#10;Automatisch generierte Beschreibung">
            <a:extLst>
              <a:ext uri="{FF2B5EF4-FFF2-40B4-BE49-F238E27FC236}">
                <a16:creationId xmlns:a16="http://schemas.microsoft.com/office/drawing/2014/main" id="{8C65093A-CB01-96BC-188D-7FEF9F0BB7B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6552" y="111287"/>
            <a:ext cx="471554" cy="47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64" r:id="rId3"/>
    <p:sldLayoutId id="2147483759" r:id="rId4"/>
  </p:sldLayoutIdLst>
  <p:hf sldNum="0" hdr="0" ftr="0"/>
  <p:txStyles>
    <p:titleStyle>
      <a:lvl1pPr algn="l" defTabSz="342900" rtl="0" eaLnBrk="1" latinLnBrk="0" hangingPunct="1">
        <a:lnSpc>
          <a:spcPct val="100000"/>
        </a:lnSpc>
        <a:spcBef>
          <a:spcPct val="0"/>
        </a:spcBef>
        <a:buNone/>
        <a:defRPr sz="2100" b="0" kern="1200" cap="none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rgbClr val="000000"/>
        </a:buClr>
        <a:buSzPct val="92000"/>
        <a:buFont typeface="Wingdings 2" panose="05020102010507070707" pitchFamily="18" charset="2"/>
        <a:buChar char=""/>
        <a:defRPr sz="2800" kern="1200" cap="none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rgbClr val="000000"/>
        </a:buClr>
        <a:buSzPct val="92000"/>
        <a:buFont typeface="Wingdings 2" panose="05020102010507070707" pitchFamily="18" charset="2"/>
        <a:buChar char=""/>
        <a:defRPr sz="2000" kern="1200" cap="none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rgbClr val="000000"/>
        </a:buClr>
        <a:buSzPct val="92000"/>
        <a:buFont typeface="Wingdings 2" panose="05020102010507070707" pitchFamily="18" charset="2"/>
        <a:buChar char=""/>
        <a:defRPr sz="1600" kern="1200" cap="none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rgbClr val="000000"/>
        </a:buClr>
        <a:buSzPct val="92000"/>
        <a:buFont typeface="Wingdings 2" panose="05020102010507070707" pitchFamily="18" charset="2"/>
        <a:buChar char=""/>
        <a:defRPr sz="1400" kern="1200" cap="none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rgbClr val="000000"/>
        </a:buClr>
        <a:buSzPct val="92000"/>
        <a:buFont typeface="Wingdings 2" panose="05020102010507070707" pitchFamily="18" charset="2"/>
        <a:buChar char=""/>
        <a:defRPr sz="1400" kern="1200" cap="none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894" y="850359"/>
            <a:ext cx="8245162" cy="834508"/>
          </a:xfrm>
        </p:spPr>
        <p:txBody>
          <a:bodyPr rtlCol="0">
            <a:normAutofit/>
          </a:bodyPr>
          <a:lstStyle/>
          <a:p>
            <a:r>
              <a:rPr lang="de"/>
              <a:t>SmartArt-Beispiele</a:t>
            </a:r>
            <a:endParaRPr lang="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563" y="2122488"/>
            <a:ext cx="8270875" cy="835025"/>
          </a:xfrm>
        </p:spPr>
        <p:txBody>
          <a:bodyPr rtlCol="0">
            <a:normAutofit fontScale="92500" lnSpcReduction="20000"/>
          </a:bodyPr>
          <a:lstStyle/>
          <a:p>
            <a:r>
              <a:rPr lang="de-CH" dirty="0"/>
              <a:t>Versuchen Sie die folgenden SmartArt-Figuren mit den rohen Texten (links) zu erstellen.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041EE920-7B7A-686D-9856-F7E4E0933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018" y="3729423"/>
            <a:ext cx="1844200" cy="9678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>
            <a:extLst>
              <a:ext uri="{FF2B5EF4-FFF2-40B4-BE49-F238E27FC236}">
                <a16:creationId xmlns:a16="http://schemas.microsoft.com/office/drawing/2014/main" id="{74F5A715-FEF4-4958-AB98-B4E6CC248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5" y="608048"/>
            <a:ext cx="8272212" cy="823610"/>
          </a:xfrm>
        </p:spPr>
        <p:txBody>
          <a:bodyPr/>
          <a:lstStyle/>
          <a:p>
            <a:r>
              <a:rPr lang="de-CH" dirty="0"/>
              <a:t>Beziehung, entgegengesetzte Pfeile</a:t>
            </a:r>
          </a:p>
        </p:txBody>
      </p:sp>
      <p:sp>
        <p:nvSpPr>
          <p:cNvPr id="15" name="Inhaltsplatzhalter 14">
            <a:extLst>
              <a:ext uri="{FF2B5EF4-FFF2-40B4-BE49-F238E27FC236}">
                <a16:creationId xmlns:a16="http://schemas.microsoft.com/office/drawing/2014/main" id="{220F89B1-8478-4053-AEFB-0E81DE41F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895" y="1608668"/>
            <a:ext cx="4026038" cy="3498284"/>
          </a:xfrm>
        </p:spPr>
        <p:txBody>
          <a:bodyPr/>
          <a:lstStyle/>
          <a:p>
            <a:pPr lvl="0"/>
            <a:r>
              <a:rPr lang="de-CH" dirty="0"/>
              <a:t>oben</a:t>
            </a:r>
          </a:p>
          <a:p>
            <a:pPr lvl="0"/>
            <a:r>
              <a:rPr lang="de-CH" dirty="0"/>
              <a:t>unten</a:t>
            </a:r>
          </a:p>
        </p:txBody>
      </p:sp>
      <p:graphicFrame>
        <p:nvGraphicFramePr>
          <p:cNvPr id="17" name="Inhaltsplatzhalter 16">
            <a:extLst>
              <a:ext uri="{FF2B5EF4-FFF2-40B4-BE49-F238E27FC236}">
                <a16:creationId xmlns:a16="http://schemas.microsoft.com/office/drawing/2014/main" id="{9CFE3B0C-39AE-4E6F-B5E4-C0BA429EAC7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3558234"/>
              </p:ext>
            </p:extLst>
          </p:nvPr>
        </p:nvGraphicFramePr>
        <p:xfrm>
          <a:off x="4694238" y="1608138"/>
          <a:ext cx="4025900" cy="349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012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>
            <a:extLst>
              <a:ext uri="{FF2B5EF4-FFF2-40B4-BE49-F238E27FC236}">
                <a16:creationId xmlns:a16="http://schemas.microsoft.com/office/drawing/2014/main" id="{9C8F9DC9-D6FC-48F5-BF2B-BA958C169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5" y="608048"/>
            <a:ext cx="8272212" cy="823610"/>
          </a:xfrm>
        </p:spPr>
        <p:txBody>
          <a:bodyPr/>
          <a:lstStyle/>
          <a:p>
            <a:r>
              <a:rPr lang="de-CH" dirty="0"/>
              <a:t>Prozess, Trichter</a:t>
            </a:r>
          </a:p>
        </p:txBody>
      </p:sp>
      <p:sp>
        <p:nvSpPr>
          <p:cNvPr id="15" name="Inhaltsplatzhalter 14">
            <a:extLst>
              <a:ext uri="{FF2B5EF4-FFF2-40B4-BE49-F238E27FC236}">
                <a16:creationId xmlns:a16="http://schemas.microsoft.com/office/drawing/2014/main" id="{A02648EB-34B8-4862-B7C3-D23B31CA4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895" y="1608668"/>
            <a:ext cx="4026038" cy="3498284"/>
          </a:xfrm>
        </p:spPr>
        <p:txBody>
          <a:bodyPr/>
          <a:lstStyle/>
          <a:p>
            <a:pPr lvl="0"/>
            <a:r>
              <a:rPr lang="de-CH" dirty="0"/>
              <a:t>rot</a:t>
            </a:r>
          </a:p>
          <a:p>
            <a:pPr lvl="0"/>
            <a:r>
              <a:rPr lang="de-CH" dirty="0"/>
              <a:t>grün</a:t>
            </a:r>
          </a:p>
          <a:p>
            <a:pPr lvl="0"/>
            <a:r>
              <a:rPr lang="de-CH" dirty="0"/>
              <a:t>blau</a:t>
            </a:r>
          </a:p>
          <a:p>
            <a:pPr lvl="0"/>
            <a:r>
              <a:rPr lang="de-CH" dirty="0"/>
              <a:t>weiss</a:t>
            </a:r>
          </a:p>
        </p:txBody>
      </p:sp>
      <p:graphicFrame>
        <p:nvGraphicFramePr>
          <p:cNvPr id="17" name="Inhaltsplatzhalter 16">
            <a:extLst>
              <a:ext uri="{FF2B5EF4-FFF2-40B4-BE49-F238E27FC236}">
                <a16:creationId xmlns:a16="http://schemas.microsoft.com/office/drawing/2014/main" id="{8F1C1B8E-44EC-4A94-8982-F2FF9357F50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1119481"/>
              </p:ext>
            </p:extLst>
          </p:nvPr>
        </p:nvGraphicFramePr>
        <p:xfrm>
          <a:off x="4694238" y="1608138"/>
          <a:ext cx="4025900" cy="349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412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>
            <a:extLst>
              <a:ext uri="{FF2B5EF4-FFF2-40B4-BE49-F238E27FC236}">
                <a16:creationId xmlns:a16="http://schemas.microsoft.com/office/drawing/2014/main" id="{AB88E971-EAB2-49BB-AA2A-B72D0AA41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585130"/>
            <a:ext cx="8272212" cy="739173"/>
          </a:xfrm>
        </p:spPr>
        <p:txBody>
          <a:bodyPr/>
          <a:lstStyle/>
          <a:p>
            <a:r>
              <a:rPr lang="de-CH" dirty="0"/>
              <a:t>Prozess, Formel</a:t>
            </a:r>
          </a:p>
        </p:txBody>
      </p:sp>
      <p:sp>
        <p:nvSpPr>
          <p:cNvPr id="18" name="Inhaltsplatzhalter 17">
            <a:extLst>
              <a:ext uri="{FF2B5EF4-FFF2-40B4-BE49-F238E27FC236}">
                <a16:creationId xmlns:a16="http://schemas.microsoft.com/office/drawing/2014/main" id="{B12871AD-FEA3-4477-A792-016532806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502979"/>
            <a:ext cx="8272211" cy="1834209"/>
          </a:xfrm>
        </p:spPr>
        <p:txBody>
          <a:bodyPr>
            <a:normAutofit lnSpcReduction="10000"/>
          </a:bodyPr>
          <a:lstStyle/>
          <a:p>
            <a:pPr lvl="0"/>
            <a:r>
              <a:rPr lang="de-CH" dirty="0"/>
              <a:t>Nationalrat</a:t>
            </a:r>
          </a:p>
          <a:p>
            <a:pPr lvl="0"/>
            <a:r>
              <a:rPr lang="de-CH" dirty="0"/>
              <a:t>Ständerat</a:t>
            </a:r>
          </a:p>
          <a:p>
            <a:pPr lvl="0"/>
            <a:r>
              <a:rPr lang="de-CH" dirty="0"/>
              <a:t>Bundesversammlung</a:t>
            </a:r>
          </a:p>
          <a:p>
            <a:endParaRPr lang="de-CH" dirty="0"/>
          </a:p>
        </p:txBody>
      </p:sp>
      <p:graphicFrame>
        <p:nvGraphicFramePr>
          <p:cNvPr id="20" name="Inhaltsplatzhalter 19">
            <a:extLst>
              <a:ext uri="{FF2B5EF4-FFF2-40B4-BE49-F238E27FC236}">
                <a16:creationId xmlns:a16="http://schemas.microsoft.com/office/drawing/2014/main" id="{BFEABBE6-0922-4983-9E3D-F916F9808A0A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939359832"/>
              </p:ext>
            </p:extLst>
          </p:nvPr>
        </p:nvGraphicFramePr>
        <p:xfrm>
          <a:off x="436563" y="3400425"/>
          <a:ext cx="8270875" cy="183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0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>
            <a:extLst>
              <a:ext uri="{FF2B5EF4-FFF2-40B4-BE49-F238E27FC236}">
                <a16:creationId xmlns:a16="http://schemas.microsoft.com/office/drawing/2014/main" id="{B2FD5DA4-CD68-426B-8B95-55CE2B60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5" y="608048"/>
            <a:ext cx="8272212" cy="823610"/>
          </a:xfrm>
        </p:spPr>
        <p:txBody>
          <a:bodyPr/>
          <a:lstStyle/>
          <a:p>
            <a:r>
              <a:rPr lang="de-CH" dirty="0"/>
              <a:t>Beziehung, gestapeltes Venn</a:t>
            </a:r>
          </a:p>
        </p:txBody>
      </p:sp>
      <p:sp>
        <p:nvSpPr>
          <p:cNvPr id="15" name="Inhaltsplatzhalter 14">
            <a:extLst>
              <a:ext uri="{FF2B5EF4-FFF2-40B4-BE49-F238E27FC236}">
                <a16:creationId xmlns:a16="http://schemas.microsoft.com/office/drawing/2014/main" id="{A4E6DBC3-14C7-4430-AC34-C41F2923EB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895" y="1608668"/>
            <a:ext cx="4026038" cy="3498284"/>
          </a:xfrm>
        </p:spPr>
        <p:txBody>
          <a:bodyPr/>
          <a:lstStyle/>
          <a:p>
            <a:pPr lvl="0"/>
            <a:r>
              <a:rPr lang="de-CH" dirty="0"/>
              <a:t>Office</a:t>
            </a:r>
          </a:p>
          <a:p>
            <a:pPr lvl="0"/>
            <a:r>
              <a:rPr lang="de-CH" dirty="0"/>
              <a:t>Windows</a:t>
            </a:r>
          </a:p>
          <a:p>
            <a:pPr lvl="0"/>
            <a:r>
              <a:rPr lang="de-CH" dirty="0"/>
              <a:t>Computer</a:t>
            </a:r>
          </a:p>
        </p:txBody>
      </p:sp>
      <p:graphicFrame>
        <p:nvGraphicFramePr>
          <p:cNvPr id="17" name="Inhaltsplatzhalter 16">
            <a:extLst>
              <a:ext uri="{FF2B5EF4-FFF2-40B4-BE49-F238E27FC236}">
                <a16:creationId xmlns:a16="http://schemas.microsoft.com/office/drawing/2014/main" id="{71D2A381-50A1-499D-BCFE-129D077376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2087327"/>
              </p:ext>
            </p:extLst>
          </p:nvPr>
        </p:nvGraphicFramePr>
        <p:xfrm>
          <a:off x="4694238" y="1608138"/>
          <a:ext cx="4025900" cy="349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328362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88_TF33552983" id="{576DBA50-8B91-4A4D-83D9-7E9D2BF5E738}" vid="{40B35DA9-BDA0-45AF-A640-2DB6EA94DA72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06a8f2b-28e4-44c4-ac01-7357a3a2b9e7}" enabled="1" method="Standard" siteId="{5daf41bd-338c-4311-b1b0-e1299889c34b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Zukunftsorientiert</Template>
  <TotalTime>0</TotalTime>
  <Words>60</Words>
  <Application>Microsoft Office PowerPoint</Application>
  <PresentationFormat>Bildschirmpräsentation (16:10)</PresentationFormat>
  <Paragraphs>34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Calibri</vt:lpstr>
      <vt:lpstr>Franklin Gothic Book</vt:lpstr>
      <vt:lpstr>Franklin Gothic Demi</vt:lpstr>
      <vt:lpstr>Wingdings 2</vt:lpstr>
      <vt:lpstr>DividendVTI</vt:lpstr>
      <vt:lpstr>SmartArt-Beispiele</vt:lpstr>
      <vt:lpstr>Beziehung, entgegengesetzte Pfeile</vt:lpstr>
      <vt:lpstr>Prozess, Trichter</vt:lpstr>
      <vt:lpstr>Prozess, Formel</vt:lpstr>
      <vt:lpstr>Beziehung, gestapeltes Venn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Lippuner Jürg BZBS</dc:creator>
  <cp:lastModifiedBy>Lippuner Jürg BZBS</cp:lastModifiedBy>
  <cp:revision>1</cp:revision>
  <dcterms:created xsi:type="dcterms:W3CDTF">2024-12-21T07:47:03Z</dcterms:created>
  <dcterms:modified xsi:type="dcterms:W3CDTF">2024-12-21T08:08:17Z</dcterms:modified>
</cp:coreProperties>
</file>