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655162805736239"/>
          <c:y val="2.33491399656841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Unfalldaten der Schweiz, 2016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explosion val="54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F202-421D-8D35-3DACD922318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Tabelle1!$A$2:$A$5</c:f>
              <c:strCache>
                <c:ptCount val="4"/>
                <c:pt idx="0">
                  <c:v>zu Fuss</c:v>
                </c:pt>
                <c:pt idx="1">
                  <c:v>auf dem Velo</c:v>
                </c:pt>
                <c:pt idx="2">
                  <c:v>auf dem Motorrad</c:v>
                </c:pt>
                <c:pt idx="3">
                  <c:v>im Personenwagen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2344</c:v>
                </c:pt>
                <c:pt idx="1">
                  <c:v>4048</c:v>
                </c:pt>
                <c:pt idx="2">
                  <c:v>3519</c:v>
                </c:pt>
                <c:pt idx="3">
                  <c:v>10221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02-421D-8D35-3DACD9223185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655162805736239"/>
          <c:y val="2.33491399656841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Unfalldaten der Schweiz, 2017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998-41C1-B4CF-763055FFFF7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F202-421D-8D35-3DACD922318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998-41C1-B4CF-763055FFFF7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998-41C1-B4CF-763055FFFF70}"/>
              </c:ext>
            </c:extLst>
          </c:dPt>
          <c:dPt>
            <c:idx val="4"/>
            <c:bubble3D val="0"/>
            <c:explosion val="25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0998-41C1-B4CF-763055FFFF70}"/>
              </c:ext>
            </c:extLst>
          </c:dPt>
          <c:dLbls>
            <c:dLbl>
              <c:idx val="1"/>
              <c:layout>
                <c:manualLayout>
                  <c:x val="-7.6887291262505236E-2"/>
                  <c:y val="-0.1972901208777622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202-421D-8D35-3DACD9223185}"/>
                </c:ext>
              </c:extLst>
            </c:dLbl>
            <c:dLbl>
              <c:idx val="2"/>
              <c:layout>
                <c:manualLayout>
                  <c:x val="0.11761449655749548"/>
                  <c:y val="-0.2208146092075586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98-41C1-B4CF-763055FFFF70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Tabelle1!$A$2:$A$6</c:f>
              <c:strCache>
                <c:ptCount val="5"/>
                <c:pt idx="0">
                  <c:v>zu Fuss</c:v>
                </c:pt>
                <c:pt idx="1">
                  <c:v>auf dem Velo</c:v>
                </c:pt>
                <c:pt idx="2">
                  <c:v>auf dem Motorrad</c:v>
                </c:pt>
                <c:pt idx="3">
                  <c:v>im Personenwagen</c:v>
                </c:pt>
                <c:pt idx="4">
                  <c:v>auf dem E-Bike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1988</c:v>
                </c:pt>
                <c:pt idx="1">
                  <c:v>4620</c:v>
                </c:pt>
                <c:pt idx="2">
                  <c:v>3815</c:v>
                </c:pt>
                <c:pt idx="3">
                  <c:v>9654</c:v>
                </c:pt>
                <c:pt idx="4">
                  <c:v>1824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02-421D-8D35-3DACD9223185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8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616BBB-11A7-41E3-830D-1851412C8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50855A5-45A4-4DA5-8EC5-CB3BADB5C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EE5026-C4A2-480A-A8C9-077AA7F5B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166B-A38F-478C-B714-225CEE1FA0A2}" type="datetimeFigureOut">
              <a:rPr lang="de-CH" smtClean="0"/>
              <a:t>23.02.2022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277909-7B60-4C5C-A601-3D6AECEA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6784BC-C07B-4D1C-BC1E-6CAB76296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A037-2489-4594-BD9D-80089DA315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57490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6A506F-D7D5-4548-A903-80CAB72CA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CB564CA-A8E3-4190-A335-E173E2ECC7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7D3D8B-C9F5-40D9-BE55-502E1437A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166B-A38F-478C-B714-225CEE1FA0A2}" type="datetimeFigureOut">
              <a:rPr lang="de-CH" smtClean="0"/>
              <a:t>23.02.2022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C12A86-8184-4726-ABE0-773026A49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153879-BC09-4A93-A18F-F1498FB06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A037-2489-4594-BD9D-80089DA315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5738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15F8018-9512-4D0B-9F86-F9586F7DE0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7085469-22BA-47F0-B67E-9A23C4792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C0BB84-9DF9-42DC-983D-BAE0D1E72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166B-A38F-478C-B714-225CEE1FA0A2}" type="datetimeFigureOut">
              <a:rPr lang="de-CH" smtClean="0"/>
              <a:t>23.02.2022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C8E612-228D-4D92-926F-79D79C791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AEF203-DB1B-4F83-B9D7-A02A79681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A037-2489-4594-BD9D-80089DA315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43313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5418A5-EC81-4ECA-B966-B2FEB5619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C33EF1-5A50-410D-9CCE-697FCCDAB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7960D5-6EE5-468C-8431-8F3A5859A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166B-A38F-478C-B714-225CEE1FA0A2}" type="datetimeFigureOut">
              <a:rPr lang="de-CH" smtClean="0"/>
              <a:t>23.02.2022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5C41A7-B379-45C5-B7E1-AE3A9FA1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82DF36-B238-4226-B8E4-7E9E99A1E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A037-2489-4594-BD9D-80089DA315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09180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273D0F-0635-4B02-8E19-128806B5D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C3F38F-7A00-458F-859B-677017F516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2817A9-5196-436C-90BA-C132B8489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166B-A38F-478C-B714-225CEE1FA0A2}" type="datetimeFigureOut">
              <a:rPr lang="de-CH" smtClean="0"/>
              <a:t>23.02.2022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202B7F-11DF-4AF3-B9AA-2B75EAE24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DB1AEF-665A-476C-A149-9AC37293F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A037-2489-4594-BD9D-80089DA315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81105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AFBB1-91A1-4334-BB16-A0BB70C4B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158CEB-8EC9-4B5E-AA08-27A99C704B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49327B7-E35E-49E6-B95C-24F658B4F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4302E36-7EE3-4AD8-9A8A-A1C9B004F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166B-A38F-478C-B714-225CEE1FA0A2}" type="datetimeFigureOut">
              <a:rPr lang="de-CH" smtClean="0"/>
              <a:t>23.02.2022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04743B-84D7-4036-A28F-CA704F13F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C66D980-BBCD-4B73-883D-95F3C7760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A037-2489-4594-BD9D-80089DA315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92721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7B317D-66FA-4298-8371-0C9E76FE0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2D8EE10-2E9A-4A9B-81C5-1A7C07E57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025246E-469A-466C-8213-9BF5690B7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BBD60EE-255C-4E58-B7FC-94E360547C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4FC67BD-789F-4677-8987-F3468890A0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4457E7-F6E9-4110-A713-B86ADEEC0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166B-A38F-478C-B714-225CEE1FA0A2}" type="datetimeFigureOut">
              <a:rPr lang="de-CH" smtClean="0"/>
              <a:t>23.02.2022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C31FEFF-3EC4-4C66-88D5-EA92C3AAA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D508EF8-F345-4450-B0C5-38E011668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A037-2489-4594-BD9D-80089DA315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61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8B8630-A00B-4A18-ACCE-10164375B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03702D8-A18A-4A69-9483-3A10F9ABD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166B-A38F-478C-B714-225CEE1FA0A2}" type="datetimeFigureOut">
              <a:rPr lang="de-CH" smtClean="0"/>
              <a:t>23.02.2022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B1083F8-7814-44AC-9A66-DC092D7AD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D3152E5-9427-40A0-BC78-81D93A9D1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A037-2489-4594-BD9D-80089DA315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4426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1DBDBA3-6291-48B3-9653-58213984B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166B-A38F-478C-B714-225CEE1FA0A2}" type="datetimeFigureOut">
              <a:rPr lang="de-CH" smtClean="0"/>
              <a:t>23.02.2022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29E51A8-04F1-406F-924E-9E48A9A7F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A677D13-33EB-437D-8274-3FF43B229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A037-2489-4594-BD9D-80089DA315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800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B99544-CFA0-4575-A086-1B0234BD2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4EF658-9865-4D2B-ABF7-6E9BF1967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7A2E676-ACF0-45B6-8C2F-517F01E32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BFEA03B-3B51-4834-93D9-56426A7F0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166B-A38F-478C-B714-225CEE1FA0A2}" type="datetimeFigureOut">
              <a:rPr lang="de-CH" smtClean="0"/>
              <a:t>23.02.2022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ED97B81-CD3E-4175-BE4C-550A41727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0C0C90-33CF-4506-9892-EA6BC4AF4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A037-2489-4594-BD9D-80089DA315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4645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72EAD7-63DC-4CA8-A89F-D82C970F1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6B6518C-3DD0-493E-8BE7-0FE0FF446E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08F5E40-34C1-4845-95A3-F3416F415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F8BA4E7-0CF2-40E4-9C46-F62BD1E9E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166B-A38F-478C-B714-225CEE1FA0A2}" type="datetimeFigureOut">
              <a:rPr lang="de-CH" smtClean="0"/>
              <a:t>23.02.2022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CD4292-BC83-4026-A662-DF349A873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917C047-96F4-44D6-8D52-F5DDB6C7A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A037-2489-4594-BD9D-80089DA315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3200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793F51C-C585-440B-92B6-6745C769E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BDEF228-ECEE-4C48-B46C-57B757176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643E47-6184-47C5-8F94-9C45033006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D166B-A38F-478C-B714-225CEE1FA0A2}" type="datetimeFigureOut">
              <a:rPr lang="de-CH" smtClean="0"/>
              <a:t>23.02.2022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1BD3E9-1991-45CF-BDD5-41D7EE4C5D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5B083C-1DCC-4D30-8D51-7409795575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8A037-2489-4594-BD9D-80089DA3151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2441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4AF4BB-C2CF-4C76-85DF-ECFB2EC9E2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/>
              <a:t>PowerPoint Diagramme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54668F2-C1A1-4CD2-B818-091FEA68EC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/>
              <a:t>Daten </a:t>
            </a:r>
            <a:r>
              <a:rPr lang="de-CH"/>
              <a:t>für die Einführung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90745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D2218D-8516-4277-ADA2-98092FDAF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graphicFrame>
        <p:nvGraphicFramePr>
          <p:cNvPr id="11" name="Inhaltsplatzhalter 10">
            <a:extLst>
              <a:ext uri="{FF2B5EF4-FFF2-40B4-BE49-F238E27FC236}">
                <a16:creationId xmlns:a16="http://schemas.microsoft.com/office/drawing/2014/main" id="{D0408B7A-5323-4F86-8118-9F616855E8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42367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1309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D2218D-8516-4277-ADA2-98092FDAF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 dirty="0"/>
          </a:p>
        </p:txBody>
      </p:sp>
      <p:graphicFrame>
        <p:nvGraphicFramePr>
          <p:cNvPr id="11" name="Inhaltsplatzhalter 10">
            <a:extLst>
              <a:ext uri="{FF2B5EF4-FFF2-40B4-BE49-F238E27FC236}">
                <a16:creationId xmlns:a16="http://schemas.microsoft.com/office/drawing/2014/main" id="{D0408B7A-5323-4F86-8118-9F616855E8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87454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7297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Breitbild</PresentationFormat>
  <Paragraphs>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 Diagramme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Lippuner Jürg BZSL</dc:creator>
  <cp:lastModifiedBy>Lippuner Jürg BZSL</cp:lastModifiedBy>
  <cp:revision>2</cp:revision>
  <dcterms:created xsi:type="dcterms:W3CDTF">2022-02-23T10:25:38Z</dcterms:created>
  <dcterms:modified xsi:type="dcterms:W3CDTF">2022-02-23T10:46:22Z</dcterms:modified>
</cp:coreProperties>
</file>