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4" r:id="rId4"/>
    <p:sldId id="262" r:id="rId5"/>
    <p:sldId id="267" r:id="rId6"/>
    <p:sldId id="268" r:id="rId7"/>
    <p:sldId id="263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0" autoAdjust="0"/>
    <p:restoredTop sz="94660"/>
  </p:normalViewPr>
  <p:slideViewPr>
    <p:cSldViewPr>
      <p:cViewPr varScale="1">
        <p:scale>
          <a:sx n="71" d="100"/>
          <a:sy n="71" d="100"/>
        </p:scale>
        <p:origin x="258" y="-702"/>
      </p:cViewPr>
      <p:guideLst>
        <p:guide orient="horz" pos="188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6016" y="1628800"/>
            <a:ext cx="2160240" cy="2592288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 marL="1371600" indent="0">
              <a:buNone/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F071B-3FE4-48C5-933E-24FDC8FA2CE9}" type="datetimeFigureOut">
              <a:rPr lang="de-DE" smtClean="0"/>
              <a:pPr/>
              <a:t>23.01.2013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E0A1F-7775-471E-AE55-C06136B14CEA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slide" Target="slide7.xm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slide" Target="slide3.xml"/><Relationship Id="rId5" Type="http://schemas.openxmlformats.org/officeDocument/2006/relationships/image" Target="../media/image5.jpeg"/><Relationship Id="rId10" Type="http://schemas.openxmlformats.org/officeDocument/2006/relationships/slide" Target="slide2.xml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slide" Target="slide7.xml"/><Relationship Id="rId5" Type="http://schemas.openxmlformats.org/officeDocument/2006/relationships/image" Target="../media/image13.jpeg"/><Relationship Id="rId10" Type="http://schemas.openxmlformats.org/officeDocument/2006/relationships/slide" Target="slide4.xml"/><Relationship Id="rId4" Type="http://schemas.openxmlformats.org/officeDocument/2006/relationships/image" Target="../media/image12.jpeg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slide" Target="slide7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slide" Target="slide4.xml"/><Relationship Id="rId5" Type="http://schemas.openxmlformats.org/officeDocument/2006/relationships/image" Target="../media/image19.jpeg"/><Relationship Id="rId10" Type="http://schemas.openxmlformats.org/officeDocument/2006/relationships/slide" Target="slide3.xml"/><Relationship Id="rId4" Type="http://schemas.openxmlformats.org/officeDocument/2006/relationships/image" Target="../media/image18.jpeg"/><Relationship Id="rId9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566532" y="1847848"/>
            <a:ext cx="5577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400" spc="800" dirty="0" smtClean="0">
                <a:solidFill>
                  <a:schemeClr val="bg1"/>
                </a:solidFill>
              </a:rPr>
              <a:t>HOL</a:t>
            </a:r>
            <a:r>
              <a:rPr lang="de-CH" sz="5400" spc="2000" dirty="0" smtClean="0">
                <a:solidFill>
                  <a:schemeClr val="bg1"/>
                </a:solidFill>
              </a:rPr>
              <a:t>Z</a:t>
            </a:r>
            <a:r>
              <a:rPr lang="de-CH" sz="5400" spc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QUADER</a:t>
            </a:r>
            <a:endParaRPr lang="de-CH" sz="12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Frontpage Homepage mit Menü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Rechteck 31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Rechteck 32">
            <a:hlinkClick r:id="rId2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produkt</a:t>
            </a:r>
            <a:endParaRPr lang="de-CH" dirty="0"/>
          </a:p>
        </p:txBody>
      </p:sp>
      <p:sp>
        <p:nvSpPr>
          <p:cNvPr id="34" name="Rechteck 33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6" name="Rechteck 35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Rechteck 36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Rechteck 37">
            <a:hlinkClick r:id="rId3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39" name="Rechteck 38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Rechteck 39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Rechteck 40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2" name="Rechteck 41">
            <a:hlinkClick r:id="rId4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43" name="Rechteck 42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Rechteck 43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Rechteck 44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Rechteck 45">
            <a:hlinkClick r:id="rId5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47" name="Rechteck 46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hteck 10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>
            <a:hlinkClick r:id="rId2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produkt</a:t>
            </a:r>
            <a:endParaRPr lang="de-CH" dirty="0"/>
          </a:p>
        </p:txBody>
      </p:sp>
      <p:sp>
        <p:nvSpPr>
          <p:cNvPr id="15" name="Rechteck 14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hteck 15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hteck 16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hteck 17">
            <a:hlinkClick r:id="rId3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19" name="Rechteck 18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 19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echteck 20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Rechteck 21">
            <a:hlinkClick r:id="rId4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23" name="Rechteck 22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Rechteck 23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Rechteck 24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Rechteck 25">
            <a:hlinkClick r:id="rId5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27" name="Rechteck 26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566532" y="2119962"/>
            <a:ext cx="55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spc="800" dirty="0" smtClean="0">
                <a:solidFill>
                  <a:schemeClr val="bg1"/>
                </a:solidFill>
              </a:rPr>
              <a:t>produkt</a:t>
            </a:r>
            <a:endParaRPr lang="de-CH" sz="7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707904" y="792281"/>
            <a:ext cx="3500462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sz="11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</a:t>
            </a:r>
            <a:r>
              <a:rPr lang="de-CH" sz="1400" b="1" dirty="0" smtClean="0">
                <a:solidFill>
                  <a:srgbClr val="92D050"/>
                </a:solidFill>
              </a:rPr>
              <a:t>Modell 5420 </a:t>
            </a:r>
            <a:r>
              <a:rPr lang="de-CH" sz="1400" dirty="0" smtClean="0">
                <a:solidFill>
                  <a:srgbClr val="4D4D4D"/>
                </a:solidFill>
              </a:rPr>
              <a:t>/ Erwachsene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5 </a:t>
            </a:r>
            <a:r>
              <a:rPr lang="de-CH" sz="1400" dirty="0">
                <a:solidFill>
                  <a:srgbClr val="4D4D4D"/>
                </a:solidFill>
              </a:rPr>
              <a:t>Elemente</a:t>
            </a:r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420 </a:t>
            </a:r>
            <a:r>
              <a:rPr lang="de-CH" sz="1400" dirty="0">
                <a:solidFill>
                  <a:srgbClr val="4D4D4D"/>
                </a:solidFill>
              </a:rPr>
              <a:t>mm Sitzfläche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endParaRPr lang="de-CH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</a:t>
            </a:r>
            <a:r>
              <a:rPr lang="de-CH" sz="1400" b="1" dirty="0" smtClean="0">
                <a:solidFill>
                  <a:srgbClr val="92D050"/>
                </a:solidFill>
              </a:rPr>
              <a:t>Modell 5320 </a:t>
            </a:r>
            <a:r>
              <a:rPr lang="de-CH" sz="1400" dirty="0" smtClean="0">
                <a:solidFill>
                  <a:srgbClr val="4D4D4D"/>
                </a:solidFill>
              </a:rPr>
              <a:t>/ Kinder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5 </a:t>
            </a:r>
            <a:r>
              <a:rPr lang="de-CH" sz="1400" dirty="0">
                <a:solidFill>
                  <a:srgbClr val="4D4D4D"/>
                </a:solidFill>
              </a:rPr>
              <a:t>Elemente</a:t>
            </a:r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320 </a:t>
            </a:r>
            <a:r>
              <a:rPr lang="de-CH" sz="1400" dirty="0">
                <a:solidFill>
                  <a:srgbClr val="4D4D4D"/>
                </a:solidFill>
              </a:rPr>
              <a:t>mm Sitzfläche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endParaRPr lang="de-CH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</a:t>
            </a:r>
            <a:r>
              <a:rPr lang="de-CH" sz="1400" b="1" dirty="0" smtClean="0">
                <a:solidFill>
                  <a:srgbClr val="92D050"/>
                </a:solidFill>
              </a:rPr>
              <a:t>Modell 4420 </a:t>
            </a:r>
            <a:r>
              <a:rPr lang="de-CH" sz="1400" dirty="0" smtClean="0">
                <a:solidFill>
                  <a:srgbClr val="4D4D4D"/>
                </a:solidFill>
              </a:rPr>
              <a:t>/ Erwachsene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4 </a:t>
            </a:r>
            <a:r>
              <a:rPr lang="de-CH" sz="1400" dirty="0">
                <a:solidFill>
                  <a:srgbClr val="4D4D4D"/>
                </a:solidFill>
              </a:rPr>
              <a:t>Elemente</a:t>
            </a:r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420 </a:t>
            </a:r>
            <a:r>
              <a:rPr lang="de-CH" sz="1400" dirty="0">
                <a:solidFill>
                  <a:srgbClr val="4D4D4D"/>
                </a:solidFill>
              </a:rPr>
              <a:t>mm Sitzfläche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endParaRPr lang="de-DE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</a:t>
            </a:r>
            <a:r>
              <a:rPr lang="de-CH" sz="1400" b="1" dirty="0" smtClean="0">
                <a:solidFill>
                  <a:srgbClr val="92D050"/>
                </a:solidFill>
              </a:rPr>
              <a:t>Modell 4320 </a:t>
            </a:r>
            <a:r>
              <a:rPr lang="de-CH" sz="1400" dirty="0" smtClean="0">
                <a:solidFill>
                  <a:srgbClr val="4D4D4D"/>
                </a:solidFill>
              </a:rPr>
              <a:t>/ Kinder</a:t>
            </a:r>
            <a:endParaRPr lang="de-CH" sz="1400" dirty="0">
              <a:solidFill>
                <a:srgbClr val="4D4D4D"/>
              </a:solidFill>
            </a:endParaRP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4 </a:t>
            </a:r>
            <a:r>
              <a:rPr lang="de-CH" sz="1400" dirty="0">
                <a:solidFill>
                  <a:srgbClr val="4D4D4D"/>
                </a:solidFill>
              </a:rPr>
              <a:t>Elemente</a:t>
            </a:r>
          </a:p>
          <a:p>
            <a:pPr algn="r">
              <a:tabLst>
                <a:tab pos="360363" algn="l"/>
              </a:tabLst>
            </a:pPr>
            <a:r>
              <a:rPr lang="de-CH" sz="1400" dirty="0" smtClean="0">
                <a:solidFill>
                  <a:srgbClr val="4D4D4D"/>
                </a:solidFill>
              </a:rPr>
              <a:t>	320 </a:t>
            </a:r>
            <a:r>
              <a:rPr lang="de-CH" sz="1400" dirty="0">
                <a:solidFill>
                  <a:srgbClr val="4D4D4D"/>
                </a:solidFill>
              </a:rPr>
              <a:t>mm Sitzfläche</a:t>
            </a:r>
          </a:p>
          <a:p>
            <a:endParaRPr lang="de-DE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2143108" y="428604"/>
            <a:ext cx="1500166" cy="1588"/>
          </a:xfrm>
          <a:prstGeom prst="line">
            <a:avLst/>
          </a:prstGeom>
          <a:ln w="1270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Homepage weiter Seiten</a:t>
            </a:r>
            <a:endParaRPr lang="de-CH" dirty="0">
              <a:solidFill>
                <a:srgbClr val="C00000"/>
              </a:solidFill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rot="10800000">
            <a:off x="1571604" y="6500834"/>
            <a:ext cx="142876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16200000" flipH="1">
            <a:off x="1142975" y="6000767"/>
            <a:ext cx="142876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115616" y="17473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4D4D4D"/>
                </a:solidFill>
              </a:rPr>
              <a:t>			</a:t>
            </a:r>
            <a:r>
              <a:rPr lang="de-CH" sz="1400" dirty="0" smtClean="0">
                <a:solidFill>
                  <a:srgbClr val="4D4D4D"/>
                </a:solidFill>
              </a:rPr>
              <a:t>									</a:t>
            </a:r>
            <a:endParaRPr lang="de-CH" sz="1400" dirty="0">
              <a:solidFill>
                <a:srgbClr val="4D4D4D"/>
              </a:solidFill>
            </a:endParaRPr>
          </a:p>
        </p:txBody>
      </p:sp>
      <p:pic>
        <p:nvPicPr>
          <p:cNvPr id="39" name="Grafik 38" descr="IMG_012111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BF9FA"/>
              </a:clrFrom>
              <a:clrTo>
                <a:srgbClr val="FBF9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20" y="3972664"/>
            <a:ext cx="6084308" cy="4056205"/>
          </a:xfrm>
          <a:prstGeom prst="rect">
            <a:avLst/>
          </a:prstGeom>
        </p:spPr>
      </p:pic>
      <p:sp>
        <p:nvSpPr>
          <p:cNvPr id="37" name="Textfeld 36"/>
          <p:cNvSpPr txBox="1"/>
          <p:nvPr/>
        </p:nvSpPr>
        <p:spPr>
          <a:xfrm>
            <a:off x="4175068" y="476672"/>
            <a:ext cx="3500462" cy="3643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modell</a:t>
            </a: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teraktive Schaltfläche: Start 2">
            <a:hlinkClick r:id="" action="ppaction://hlinkshowjump?jump=firstslide" highlightClick="1"/>
          </p:cNvPr>
          <p:cNvSpPr/>
          <p:nvPr/>
        </p:nvSpPr>
        <p:spPr>
          <a:xfrm>
            <a:off x="8696137" y="6500834"/>
            <a:ext cx="447863" cy="357166"/>
          </a:xfrm>
          <a:prstGeom prst="actionButtonHom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619672" y="2132856"/>
            <a:ext cx="55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spc="800" dirty="0" smtClean="0">
                <a:solidFill>
                  <a:schemeClr val="bg1"/>
                </a:solidFill>
              </a:rPr>
              <a:t>preise</a:t>
            </a:r>
            <a:endParaRPr lang="de-CH" sz="12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2143108" y="142852"/>
            <a:ext cx="1500166" cy="1588"/>
          </a:xfrm>
          <a:prstGeom prst="line">
            <a:avLst/>
          </a:prstGeom>
          <a:ln w="1270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Homepage weitere Seiten</a:t>
            </a:r>
            <a:endParaRPr lang="de-CH" dirty="0">
              <a:solidFill>
                <a:srgbClr val="C00000"/>
              </a:solidFill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4175068" y="476672"/>
            <a:ext cx="3500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kaufen</a:t>
            </a:r>
          </a:p>
        </p:txBody>
      </p:sp>
      <p:sp>
        <p:nvSpPr>
          <p:cNvPr id="45" name="Rechteck 44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Rechteck 45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Rechteck 46">
            <a:hlinkClick r:id="rId2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produkt</a:t>
            </a:r>
            <a:endParaRPr lang="de-CH" dirty="0"/>
          </a:p>
        </p:txBody>
      </p:sp>
      <p:sp>
        <p:nvSpPr>
          <p:cNvPr id="50" name="Rechteck 49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" name="Rechteck 50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Rechteck 51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Rechteck 52">
            <a:hlinkClick r:id="rId3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54" name="Rechteck 53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5" name="Rechteck 54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Rechteck 55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Rechteck 56">
            <a:hlinkClick r:id="rId4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58" name="Rechteck 57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9" name="Rechteck 58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Rechteck 59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1" name="Rechteck 60">
            <a:hlinkClick r:id="rId5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62" name="Rechteck 61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Interaktive Schaltfläche: Start 62">
            <a:hlinkClick r:id="" action="ppaction://hlinkshowjump?jump=firstslide" highlightClick="1"/>
          </p:cNvPr>
          <p:cNvSpPr/>
          <p:nvPr/>
        </p:nvSpPr>
        <p:spPr>
          <a:xfrm>
            <a:off x="8696137" y="6500834"/>
            <a:ext cx="447863" cy="357166"/>
          </a:xfrm>
          <a:prstGeom prst="actionButtonHom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/>
          <p:cNvSpPr/>
          <p:nvPr/>
        </p:nvSpPr>
        <p:spPr>
          <a:xfrm>
            <a:off x="0" y="5286388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619672" y="2132856"/>
            <a:ext cx="55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spc="800" dirty="0" smtClean="0">
                <a:solidFill>
                  <a:schemeClr val="bg1"/>
                </a:solidFill>
              </a:rPr>
              <a:t>fotos</a:t>
            </a:r>
            <a:endParaRPr lang="de-CH" sz="7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2143108" y="142852"/>
            <a:ext cx="1500166" cy="1588"/>
          </a:xfrm>
          <a:prstGeom prst="line">
            <a:avLst/>
          </a:prstGeom>
          <a:ln w="1270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Homepage weitere Seiten</a:t>
            </a:r>
            <a:endParaRPr lang="de-CH" dirty="0">
              <a:solidFill>
                <a:srgbClr val="C00000"/>
              </a:solidFill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10800000">
            <a:off x="588409" y="6092890"/>
            <a:ext cx="142876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rot="16200000" flipH="1">
            <a:off x="182550" y="5663674"/>
            <a:ext cx="142876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 descr="L:\Homepage\holzquader\IMG_94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150069"/>
            <a:ext cx="1080000" cy="719875"/>
          </a:xfrm>
          <a:prstGeom prst="rect">
            <a:avLst/>
          </a:prstGeom>
          <a:noFill/>
        </p:spPr>
      </p:pic>
      <p:pic>
        <p:nvPicPr>
          <p:cNvPr id="4" name="Picture 3" descr="G:\~Personal Data\BZU\A_IKA\Wings\Mandat Wings\Woche 6\holzquader\IMG_218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312" y="5358181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~Personal Data\BZU\A_IKA\Wings\Mandat Wings\Woche 6\holzquader\IMG_222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198072" y="857232"/>
            <a:ext cx="2437200" cy="3656433"/>
          </a:xfrm>
          <a:prstGeom prst="round2DiagRect">
            <a:avLst>
              <a:gd name="adj1" fmla="val 0"/>
              <a:gd name="adj2" fmla="val 12124"/>
            </a:avLst>
          </a:prstGeom>
          <a:noFill/>
          <a:extLst/>
        </p:spPr>
      </p:pic>
      <p:pic>
        <p:nvPicPr>
          <p:cNvPr id="6" name="Picture 5" descr="G:\~Personal Data\BZU\A_IKA\Wings\Mandat Wings\Woche 6\holzquader\IMG_219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6182" y="5510007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:\~Personal Data\BZU\A_IKA\Wings\Mandat Wings\Woche 6\holzquader\IMG_2195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916" y="5268724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G:\~Personal Data\BZU\A_IKA\Wings\Mandat Wings\Woche 6\holzquader\IMG_2383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498145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:\~Personal Data\BZU\A_IKA\Wings\Mandat Wings\Woche 6\holzquader\IMG_2366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304" y="6051587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~Personal Data\BZU\A_IKA\Wings\Mandat Wings\Woche 6\holzquader\IMG_2387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2716" y="5358181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feld 46"/>
          <p:cNvSpPr txBox="1"/>
          <p:nvPr/>
        </p:nvSpPr>
        <p:spPr>
          <a:xfrm>
            <a:off x="4095874" y="476672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Einsatzmöglichkeiten</a:t>
            </a:r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23528" y="6165304"/>
            <a:ext cx="1099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popups</a:t>
            </a:r>
            <a:endParaRPr lang="de-CH" sz="1000" dirty="0"/>
          </a:p>
        </p:txBody>
      </p:sp>
      <p:sp>
        <p:nvSpPr>
          <p:cNvPr id="52" name="Rechteck 51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Rechteck 52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Rechteck 53">
            <a:hlinkClick r:id="rId10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produkt</a:t>
            </a:r>
            <a:endParaRPr lang="de-CH" dirty="0"/>
          </a:p>
        </p:txBody>
      </p:sp>
      <p:sp>
        <p:nvSpPr>
          <p:cNvPr id="55" name="Rechteck 54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Rechteck 55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Rechteck 56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" name="Rechteck 57">
            <a:hlinkClick r:id="rId11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59" name="Rechteck 58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Rechteck 59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1" name="Rechteck 60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Rechteck 61">
            <a:hlinkClick r:id="rId12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63" name="Rechteck 62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Rechteck 63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" name="Rechteck 64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Rechteck 65">
            <a:hlinkClick r:id="rId13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67" name="Rechteck 66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Interaktive Schaltfläche: Start 67">
            <a:hlinkClick r:id="" action="ppaction://hlinkshowjump?jump=firstslide" highlightClick="1"/>
          </p:cNvPr>
          <p:cNvSpPr/>
          <p:nvPr/>
        </p:nvSpPr>
        <p:spPr>
          <a:xfrm>
            <a:off x="8696137" y="6500834"/>
            <a:ext cx="447863" cy="357166"/>
          </a:xfrm>
          <a:prstGeom prst="actionButtonHom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/>
          <p:cNvSpPr/>
          <p:nvPr/>
        </p:nvSpPr>
        <p:spPr>
          <a:xfrm>
            <a:off x="0" y="5286388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619672" y="2132856"/>
            <a:ext cx="55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spc="800" dirty="0" smtClean="0">
                <a:solidFill>
                  <a:schemeClr val="bg1"/>
                </a:solidFill>
              </a:rPr>
              <a:t>fotos</a:t>
            </a:r>
            <a:endParaRPr lang="de-CH" sz="7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Homepage weitere Seiten</a:t>
            </a:r>
            <a:endParaRPr lang="de-CH" dirty="0">
              <a:solidFill>
                <a:srgbClr val="C00000"/>
              </a:solidFill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10800000">
            <a:off x="588409" y="6092890"/>
            <a:ext cx="142876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rot="16200000" flipH="1">
            <a:off x="182550" y="5663674"/>
            <a:ext cx="142876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4095874" y="476672"/>
            <a:ext cx="3500462" cy="3643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Fertigung</a:t>
            </a: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6" name="Picture 4" descr="G:\~Personal Data\BZU\A_IKA\Wings\Mandat Wings\Woche 6\holzquader\DSC0066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111"/>
          <a:stretch/>
        </p:blipFill>
        <p:spPr bwMode="auto">
          <a:xfrm>
            <a:off x="971600" y="533635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~Personal Data\BZU\A_IKA\Wings\Mandat Wings\Woche 6\holzquader\DSC0303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111"/>
          <a:stretch/>
        </p:blipFill>
        <p:spPr bwMode="auto">
          <a:xfrm>
            <a:off x="2386875" y="533635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~Personal Data\BZU\A_IKA\Wings\Mandat Wings\Woche 6\holzquader\DSC0302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111"/>
          <a:stretch/>
        </p:blipFill>
        <p:spPr bwMode="auto">
          <a:xfrm>
            <a:off x="3802150" y="533635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:\~Personal Data\BZU\A_IKA\Wings\Mandat Wings\Woche 6\holzquader\DSC0508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111"/>
          <a:stretch/>
        </p:blipFill>
        <p:spPr bwMode="auto">
          <a:xfrm>
            <a:off x="5217425" y="533635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G:\~Personal Data\BZU\A_IKA\Wings\Mandat Wings\Woche 6\holzquader\DSC0730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111"/>
          <a:stretch/>
        </p:blipFill>
        <p:spPr bwMode="auto">
          <a:xfrm>
            <a:off x="6632700" y="533635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:\~Personal Data\BZU\A_IKA\Wings\Mandat Wings\Woche 6\holzquader\DSC07310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111"/>
          <a:stretch/>
        </p:blipFill>
        <p:spPr bwMode="auto">
          <a:xfrm>
            <a:off x="8047976" y="533635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feld 49"/>
          <p:cNvSpPr txBox="1"/>
          <p:nvPr/>
        </p:nvSpPr>
        <p:spPr>
          <a:xfrm>
            <a:off x="323528" y="6165304"/>
            <a:ext cx="1099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popups</a:t>
            </a:r>
            <a:endParaRPr lang="de-CH" sz="1000" dirty="0"/>
          </a:p>
        </p:txBody>
      </p:sp>
      <p:sp>
        <p:nvSpPr>
          <p:cNvPr id="51" name="Rechteck 50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Rechteck 51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Rechteck 52">
            <a:hlinkClick r:id="rId8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produkt</a:t>
            </a:r>
            <a:endParaRPr lang="de-CH" dirty="0"/>
          </a:p>
        </p:txBody>
      </p:sp>
      <p:sp>
        <p:nvSpPr>
          <p:cNvPr id="54" name="Rechteck 53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5" name="Rechteck 54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Rechteck 55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Rechteck 56">
            <a:hlinkClick r:id="rId9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58" name="Rechteck 57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9" name="Rechteck 58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Rechteck 59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1" name="Rechteck 60">
            <a:hlinkClick r:id="rId10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62" name="Rechteck 61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Rechteck 62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Rechteck 63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" name="Rechteck 64">
            <a:hlinkClick r:id="rId11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66" name="Rechteck 65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7" name="Interaktive Schaltfläche: Start 66">
            <a:hlinkClick r:id="" action="ppaction://hlinkshowjump?jump=firstslide" highlightClick="1"/>
          </p:cNvPr>
          <p:cNvSpPr/>
          <p:nvPr/>
        </p:nvSpPr>
        <p:spPr>
          <a:xfrm>
            <a:off x="8696137" y="6500834"/>
            <a:ext cx="447863" cy="357166"/>
          </a:xfrm>
          <a:prstGeom prst="actionButtonHom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24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/>
          <p:cNvSpPr/>
          <p:nvPr/>
        </p:nvSpPr>
        <p:spPr>
          <a:xfrm>
            <a:off x="0" y="5286388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619672" y="2132856"/>
            <a:ext cx="55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spc="800" dirty="0" smtClean="0">
                <a:solidFill>
                  <a:schemeClr val="bg1"/>
                </a:solidFill>
              </a:rPr>
              <a:t>fotos</a:t>
            </a:r>
            <a:endParaRPr lang="de-CH" sz="7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2143108" y="142852"/>
            <a:ext cx="1500166" cy="1588"/>
          </a:xfrm>
          <a:prstGeom prst="line">
            <a:avLst/>
          </a:prstGeom>
          <a:ln w="1270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Homepage weitere Seiten</a:t>
            </a:r>
            <a:endParaRPr lang="de-CH" dirty="0">
              <a:solidFill>
                <a:srgbClr val="C00000"/>
              </a:solidFill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10800000">
            <a:off x="588409" y="6092890"/>
            <a:ext cx="142876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rot="16200000" flipH="1">
            <a:off x="182550" y="5663674"/>
            <a:ext cx="142876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4095874" y="476672"/>
            <a:ext cx="3500462" cy="3643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Ausschnitte</a:t>
            </a: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7" name="Picture 3" descr="L:\Homepage\holzquader\IMG_94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748" y="5342879"/>
            <a:ext cx="1080000" cy="719875"/>
          </a:xfrm>
          <a:prstGeom prst="rect">
            <a:avLst/>
          </a:prstGeom>
          <a:noFill/>
        </p:spPr>
      </p:pic>
      <p:pic>
        <p:nvPicPr>
          <p:cNvPr id="1030" name="Picture 6" descr="L:\Homepage\holzquader\IMG_947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57" t="37417" r="20069"/>
          <a:stretch/>
        </p:blipFill>
        <p:spPr bwMode="auto">
          <a:xfrm>
            <a:off x="2228393" y="5342816"/>
            <a:ext cx="1080000" cy="720000"/>
          </a:xfrm>
          <a:prstGeom prst="rect">
            <a:avLst/>
          </a:prstGeom>
          <a:noFill/>
        </p:spPr>
      </p:pic>
      <p:pic>
        <p:nvPicPr>
          <p:cNvPr id="41" name="Picture 2" descr="G:\~Personal Data\BZU\A_IKA\Wings\Mandat Wings\Woche 6\holzquader\IMG_223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342878"/>
            <a:ext cx="1080000" cy="71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~Personal Data\BZU\A_IKA\Wings\Mandat Wings\Woche 6\holzquader\IMG_2178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7533" y="5342879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~Personal Data\BZU\A_IKA\Wings\Mandat Wings\Woche 6\holzquader\IMG_2184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35" t="7667" r="7667" b="8135"/>
          <a:stretch/>
        </p:blipFill>
        <p:spPr bwMode="auto">
          <a:xfrm>
            <a:off x="4597963" y="5342879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~Personal Data\BZU\A_IKA\Wings\Mandat Wings\Woche 6\holzquader\IMG_2175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7386" y="844697"/>
            <a:ext cx="2437886" cy="3657464"/>
          </a:xfrm>
          <a:prstGeom prst="round2DiagRect">
            <a:avLst>
              <a:gd name="adj1" fmla="val 0"/>
              <a:gd name="adj2" fmla="val 12124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G:\~Personal Data\BZU\A_IKA\Wings\Mandat Wings\Woche 6\holzquader\IMG_2217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2319" y="5342879"/>
            <a:ext cx="1080000" cy="71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23528" y="6165304"/>
            <a:ext cx="1099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popups</a:t>
            </a:r>
            <a:endParaRPr lang="de-CH" sz="1000" dirty="0"/>
          </a:p>
        </p:txBody>
      </p:sp>
      <p:sp>
        <p:nvSpPr>
          <p:cNvPr id="50" name="Rechteck 49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" name="Rechteck 50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Rechteck 51">
            <a:hlinkClick r:id="rId9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produkt</a:t>
            </a:r>
            <a:endParaRPr lang="de-CH" sz="1200" dirty="0"/>
          </a:p>
        </p:txBody>
      </p:sp>
      <p:sp>
        <p:nvSpPr>
          <p:cNvPr id="53" name="Rechteck 52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Rechteck 53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5" name="Rechteck 54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Rechteck 55">
            <a:hlinkClick r:id="rId10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57" name="Rechteck 56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" name="Rechteck 57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9" name="Rechteck 58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Rechteck 59">
            <a:hlinkClick r:id="rId11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61" name="Rechteck 60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Rechteck 61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Rechteck 62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Rechteck 63">
            <a:hlinkClick r:id="rId12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65" name="Rechteck 64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Interaktive Schaltfläche: Start 65">
            <a:hlinkClick r:id="" action="ppaction://hlinkshowjump?jump=firstslide" highlightClick="1"/>
          </p:cNvPr>
          <p:cNvSpPr/>
          <p:nvPr/>
        </p:nvSpPr>
        <p:spPr>
          <a:xfrm>
            <a:off x="8696137" y="6500834"/>
            <a:ext cx="447863" cy="357166"/>
          </a:xfrm>
          <a:prstGeom prst="actionButtonHom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60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/>
          <p:cNvSpPr/>
          <p:nvPr/>
        </p:nvSpPr>
        <p:spPr>
          <a:xfrm>
            <a:off x="0" y="714356"/>
            <a:ext cx="3600000" cy="36000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/>
          <p:cNvSpPr txBox="1"/>
          <p:nvPr/>
        </p:nvSpPr>
        <p:spPr>
          <a:xfrm>
            <a:off x="1619672" y="2132856"/>
            <a:ext cx="55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spc="800" dirty="0" smtClean="0">
                <a:solidFill>
                  <a:schemeClr val="bg1"/>
                </a:solidFill>
              </a:rPr>
              <a:t>kontakt</a:t>
            </a:r>
            <a:endParaRPr lang="de-CH" sz="1200" spc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2143108" y="142852"/>
            <a:ext cx="1500166" cy="1588"/>
          </a:xfrm>
          <a:prstGeom prst="line">
            <a:avLst/>
          </a:prstGeom>
          <a:ln w="1270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rot="10800000">
            <a:off x="-110796" y="2526980"/>
            <a:ext cx="18573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-71470" y="-71440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C00000"/>
                </a:solidFill>
              </a:rPr>
              <a:t>Homepage weitere Seiten</a:t>
            </a:r>
            <a:endParaRPr lang="de-CH" dirty="0">
              <a:solidFill>
                <a:srgbClr val="C00000"/>
              </a:solidFill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rot="10800000">
            <a:off x="7072330" y="4500570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5400000">
            <a:off x="6785783" y="4214024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>
            <a:off x="7162010" y="814739"/>
            <a:ext cx="178595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5400000">
            <a:off x="6785784" y="1142190"/>
            <a:ext cx="185738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3428992" y="2643182"/>
            <a:ext cx="32861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spc="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</a:t>
            </a:r>
            <a:r>
              <a:rPr lang="de-DE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spc="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muster</a:t>
            </a:r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r>
              <a:rPr lang="de-CH" sz="1400" spc="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beispielstr</a:t>
            </a:r>
            <a:r>
              <a:rPr lang="de-CH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de-CH" sz="1400" spc="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r>
              <a:rPr lang="de-CH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r"/>
            <a:r>
              <a:rPr lang="de-CH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2338 </a:t>
            </a:r>
            <a:r>
              <a:rPr lang="de-CH" sz="1400" spc="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nokissur</a:t>
            </a:r>
            <a:endParaRPr lang="de-CH" sz="16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endParaRPr lang="de-CH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r>
              <a:rPr lang="de-CH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099 I 9999999</a:t>
            </a:r>
          </a:p>
          <a:p>
            <a:pPr algn="r"/>
            <a:r>
              <a:rPr lang="de-CH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www.holzquader.com</a:t>
            </a:r>
          </a:p>
          <a:p>
            <a:pPr algn="r"/>
            <a:r>
              <a:rPr lang="de-CH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info@holzquader.com</a:t>
            </a:r>
          </a:p>
          <a:p>
            <a:pPr algn="r"/>
            <a:endParaRPr lang="de-CH" sz="1400" spc="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CH" sz="14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8696137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Rechteck 39"/>
          <p:cNvSpPr/>
          <p:nvPr/>
        </p:nvSpPr>
        <p:spPr>
          <a:xfrm>
            <a:off x="9633664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Rechteck 40">
            <a:hlinkClick r:id="rId2" action="ppaction://hlinksldjump"/>
          </p:cNvPr>
          <p:cNvSpPr/>
          <p:nvPr/>
        </p:nvSpPr>
        <p:spPr>
          <a:xfrm>
            <a:off x="7758610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produkt</a:t>
            </a:r>
            <a:endParaRPr lang="de-CH" sz="1200" dirty="0"/>
          </a:p>
        </p:txBody>
      </p:sp>
      <p:sp>
        <p:nvSpPr>
          <p:cNvPr id="42" name="Rechteck 41"/>
          <p:cNvSpPr/>
          <p:nvPr/>
        </p:nvSpPr>
        <p:spPr>
          <a:xfrm>
            <a:off x="10571191" y="857232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Rechteck 42"/>
          <p:cNvSpPr/>
          <p:nvPr/>
        </p:nvSpPr>
        <p:spPr>
          <a:xfrm>
            <a:off x="8696137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Rechteck 43"/>
          <p:cNvSpPr/>
          <p:nvPr/>
        </p:nvSpPr>
        <p:spPr>
          <a:xfrm>
            <a:off x="9633664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Rechteck 44">
            <a:hlinkClick r:id="rId3" action="ppaction://hlinksldjump"/>
          </p:cNvPr>
          <p:cNvSpPr/>
          <p:nvPr/>
        </p:nvSpPr>
        <p:spPr>
          <a:xfrm>
            <a:off x="7758610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preise</a:t>
            </a:r>
            <a:endParaRPr lang="de-CH" dirty="0"/>
          </a:p>
        </p:txBody>
      </p:sp>
      <p:sp>
        <p:nvSpPr>
          <p:cNvPr id="46" name="Rechteck 45"/>
          <p:cNvSpPr/>
          <p:nvPr/>
        </p:nvSpPr>
        <p:spPr>
          <a:xfrm>
            <a:off x="10571191" y="1794759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Rechteck 46"/>
          <p:cNvSpPr/>
          <p:nvPr/>
        </p:nvSpPr>
        <p:spPr>
          <a:xfrm>
            <a:off x="8696137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Rechteck 49"/>
          <p:cNvSpPr/>
          <p:nvPr/>
        </p:nvSpPr>
        <p:spPr>
          <a:xfrm>
            <a:off x="9633664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" name="Rechteck 50">
            <a:hlinkClick r:id="rId4" action="ppaction://hlinksldjump"/>
          </p:cNvPr>
          <p:cNvSpPr/>
          <p:nvPr/>
        </p:nvSpPr>
        <p:spPr>
          <a:xfrm>
            <a:off x="7758610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fotos</a:t>
            </a:r>
            <a:endParaRPr lang="de-CH" dirty="0"/>
          </a:p>
        </p:txBody>
      </p:sp>
      <p:sp>
        <p:nvSpPr>
          <p:cNvPr id="52" name="Rechteck 51"/>
          <p:cNvSpPr/>
          <p:nvPr/>
        </p:nvSpPr>
        <p:spPr>
          <a:xfrm>
            <a:off x="10571191" y="2732286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Rechteck 52"/>
          <p:cNvSpPr/>
          <p:nvPr/>
        </p:nvSpPr>
        <p:spPr>
          <a:xfrm>
            <a:off x="8696137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Rechteck 53"/>
          <p:cNvSpPr/>
          <p:nvPr/>
        </p:nvSpPr>
        <p:spPr>
          <a:xfrm>
            <a:off x="9633664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5" name="Rechteck 54">
            <a:hlinkClick r:id="rId5" action="ppaction://hlinksldjump"/>
          </p:cNvPr>
          <p:cNvSpPr/>
          <p:nvPr/>
        </p:nvSpPr>
        <p:spPr>
          <a:xfrm>
            <a:off x="7758610" y="3669813"/>
            <a:ext cx="787419" cy="787419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kontakt</a:t>
            </a:r>
            <a:endParaRPr lang="de-CH" dirty="0"/>
          </a:p>
        </p:txBody>
      </p:sp>
      <p:sp>
        <p:nvSpPr>
          <p:cNvPr id="56" name="Rechteck 55"/>
          <p:cNvSpPr/>
          <p:nvPr/>
        </p:nvSpPr>
        <p:spPr>
          <a:xfrm>
            <a:off x="10571191" y="3669813"/>
            <a:ext cx="787419" cy="7874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Interaktive Schaltfläche: Start 56">
            <a:hlinkClick r:id="" action="ppaction://hlinkshowjump?jump=firstslide" highlightClick="1"/>
          </p:cNvPr>
          <p:cNvSpPr/>
          <p:nvPr/>
        </p:nvSpPr>
        <p:spPr>
          <a:xfrm>
            <a:off x="8696137" y="6500834"/>
            <a:ext cx="447863" cy="357166"/>
          </a:xfrm>
          <a:prstGeom prst="actionButtonHom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Benutzerdefiniert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7030A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Bildschirmpräsentation (4:3)</PresentationFormat>
  <Paragraphs>115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homepage_holzquader</dc:title>
  <dc:creator>martin stoob</dc:creator>
  <cp:lastModifiedBy>Tinou</cp:lastModifiedBy>
  <cp:revision>72</cp:revision>
  <dcterms:created xsi:type="dcterms:W3CDTF">2009-11-22T08:25:11Z</dcterms:created>
  <dcterms:modified xsi:type="dcterms:W3CDTF">2013-01-23T07:35:03Z</dcterms:modified>
</cp:coreProperties>
</file>