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5"/>
  </p:notesMasterIdLst>
  <p:handoutMasterIdLst>
    <p:handoutMasterId r:id="rId6"/>
  </p:handoutMasterIdLst>
  <p:sldIdLst>
    <p:sldId id="261" r:id="rId2"/>
    <p:sldId id="266" r:id="rId3"/>
    <p:sldId id="264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28" autoAdjust="0"/>
    <p:restoredTop sz="94718" autoAdjust="0"/>
  </p:normalViewPr>
  <p:slideViewPr>
    <p:cSldViewPr>
      <p:cViewPr varScale="1">
        <p:scale>
          <a:sx n="66" d="100"/>
          <a:sy n="66" d="100"/>
        </p:scale>
        <p:origin x="-57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2589DC-22F4-40CA-8C1E-3061B464FDE0}" type="doc">
      <dgm:prSet loTypeId="urn:microsoft.com/office/officeart/2005/8/layout/orgChart1" loCatId="hierarchy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de-CH"/>
        </a:p>
      </dgm:t>
    </dgm:pt>
    <dgm:pt modelId="{4840F9E2-9FA0-49EF-9182-D92F1690B722}">
      <dgm:prSet phldrT="[Text]" custT="1"/>
      <dgm:spPr/>
      <dgm:t>
        <a:bodyPr/>
        <a:lstStyle/>
        <a:p>
          <a:r>
            <a:rPr lang="de-CH" sz="1800" dirty="0" smtClean="0"/>
            <a:t>P. Glauser</a:t>
          </a:r>
        </a:p>
        <a:p>
          <a:r>
            <a:rPr lang="de-CH" sz="1800" dirty="0" smtClean="0"/>
            <a:t>Geschäftsleitung</a:t>
          </a:r>
          <a:endParaRPr lang="de-CH" sz="1800" dirty="0"/>
        </a:p>
      </dgm:t>
    </dgm:pt>
    <dgm:pt modelId="{C6D5A0BE-5458-4367-AC68-122992F67F06}" type="parTrans" cxnId="{8D6D2C38-518D-472F-8BBC-89EFA1BE3451}">
      <dgm:prSet/>
      <dgm:spPr/>
      <dgm:t>
        <a:bodyPr/>
        <a:lstStyle/>
        <a:p>
          <a:endParaRPr lang="de-CH"/>
        </a:p>
      </dgm:t>
    </dgm:pt>
    <dgm:pt modelId="{F5BE5EAB-9CA7-4A99-91B4-5C68A4E96554}" type="sibTrans" cxnId="{8D6D2C38-518D-472F-8BBC-89EFA1BE3451}">
      <dgm:prSet/>
      <dgm:spPr/>
      <dgm:t>
        <a:bodyPr/>
        <a:lstStyle/>
        <a:p>
          <a:endParaRPr lang="de-CH"/>
        </a:p>
      </dgm:t>
    </dgm:pt>
    <dgm:pt modelId="{1417AD4B-34C6-4F00-AEC8-A278F5971AC3}" type="asst">
      <dgm:prSet phldrT="[Text]" custT="1"/>
      <dgm:spPr/>
      <dgm:t>
        <a:bodyPr/>
        <a:lstStyle/>
        <a:p>
          <a:r>
            <a:rPr lang="de-CH" sz="1400" dirty="0" smtClean="0"/>
            <a:t>K. Meier</a:t>
          </a:r>
        </a:p>
        <a:p>
          <a:r>
            <a:rPr lang="de-CH" sz="1400" dirty="0" smtClean="0"/>
            <a:t>Assistent</a:t>
          </a:r>
          <a:endParaRPr lang="de-CH" sz="1400" dirty="0"/>
        </a:p>
      </dgm:t>
    </dgm:pt>
    <dgm:pt modelId="{33D9CC19-EF5A-4390-BB94-9F4E78F7D4CD}" type="parTrans" cxnId="{53E4F2A0-B6FC-44C0-B741-C5881830DDCA}">
      <dgm:prSet/>
      <dgm:spPr/>
      <dgm:t>
        <a:bodyPr/>
        <a:lstStyle/>
        <a:p>
          <a:endParaRPr lang="de-CH"/>
        </a:p>
      </dgm:t>
    </dgm:pt>
    <dgm:pt modelId="{0E6CB753-62A0-40CE-8F0C-C3C1A2A9D75F}" type="sibTrans" cxnId="{53E4F2A0-B6FC-44C0-B741-C5881830DDCA}">
      <dgm:prSet/>
      <dgm:spPr/>
      <dgm:t>
        <a:bodyPr/>
        <a:lstStyle/>
        <a:p>
          <a:endParaRPr lang="de-CH"/>
        </a:p>
      </dgm:t>
    </dgm:pt>
    <dgm:pt modelId="{15344FC8-5B73-4582-B95E-835D3FE4258D}">
      <dgm:prSet phldrT="[Text]" custT="1"/>
      <dgm:spPr/>
      <dgm:t>
        <a:bodyPr/>
        <a:lstStyle/>
        <a:p>
          <a:r>
            <a:rPr lang="de-CH" sz="1800" dirty="0" smtClean="0"/>
            <a:t>G. Kistler</a:t>
          </a:r>
        </a:p>
        <a:p>
          <a:r>
            <a:rPr lang="de-CH" sz="1800" dirty="0" smtClean="0"/>
            <a:t>Verkauf/Marketing</a:t>
          </a:r>
          <a:endParaRPr lang="de-CH" sz="1800" dirty="0"/>
        </a:p>
      </dgm:t>
    </dgm:pt>
    <dgm:pt modelId="{AEF3ECE2-FFF4-4ED1-B485-73701727CE9A}" type="parTrans" cxnId="{E57CA021-A836-4075-B627-3A55764F44C6}">
      <dgm:prSet/>
      <dgm:spPr/>
      <dgm:t>
        <a:bodyPr/>
        <a:lstStyle/>
        <a:p>
          <a:endParaRPr lang="de-CH"/>
        </a:p>
      </dgm:t>
    </dgm:pt>
    <dgm:pt modelId="{F82128CF-C92F-403F-A5A4-C7B18D778F1C}" type="sibTrans" cxnId="{E57CA021-A836-4075-B627-3A55764F44C6}">
      <dgm:prSet/>
      <dgm:spPr/>
      <dgm:t>
        <a:bodyPr/>
        <a:lstStyle/>
        <a:p>
          <a:endParaRPr lang="de-CH"/>
        </a:p>
      </dgm:t>
    </dgm:pt>
    <dgm:pt modelId="{94796C21-510A-43CD-BD8C-75A31E37FC17}">
      <dgm:prSet phldrT="[Text]" custT="1"/>
      <dgm:spPr/>
      <dgm:t>
        <a:bodyPr/>
        <a:lstStyle/>
        <a:p>
          <a:r>
            <a:rPr lang="de-CH" sz="1800" dirty="0" smtClean="0"/>
            <a:t>K. </a:t>
          </a:r>
          <a:r>
            <a:rPr lang="de-CH" sz="1800" dirty="0" err="1" smtClean="0"/>
            <a:t>Bruderer</a:t>
          </a:r>
          <a:endParaRPr lang="de-CH" sz="1800" dirty="0" smtClean="0"/>
        </a:p>
        <a:p>
          <a:r>
            <a:rPr lang="de-CH" sz="1800" dirty="0" smtClean="0"/>
            <a:t>Kurswesen</a:t>
          </a:r>
        </a:p>
      </dgm:t>
    </dgm:pt>
    <dgm:pt modelId="{76CEB914-EA15-4868-8864-CEBCEF333C66}" type="parTrans" cxnId="{CDD27BFF-8370-4A6D-B7B6-63E32540A565}">
      <dgm:prSet/>
      <dgm:spPr/>
      <dgm:t>
        <a:bodyPr/>
        <a:lstStyle/>
        <a:p>
          <a:endParaRPr lang="de-CH"/>
        </a:p>
      </dgm:t>
    </dgm:pt>
    <dgm:pt modelId="{9240CA10-8A41-43AA-BBDC-4638D2D5F463}" type="sibTrans" cxnId="{CDD27BFF-8370-4A6D-B7B6-63E32540A565}">
      <dgm:prSet/>
      <dgm:spPr/>
      <dgm:t>
        <a:bodyPr/>
        <a:lstStyle/>
        <a:p>
          <a:endParaRPr lang="de-CH"/>
        </a:p>
      </dgm:t>
    </dgm:pt>
    <dgm:pt modelId="{41F1A997-82F2-4D28-B6E9-DB907EB4F8D6}">
      <dgm:prSet phldrT="[Text]" custT="1"/>
      <dgm:spPr/>
      <dgm:t>
        <a:bodyPr/>
        <a:lstStyle/>
        <a:p>
          <a:r>
            <a:rPr lang="de-CH" sz="1800" dirty="0" smtClean="0"/>
            <a:t>B. Minder</a:t>
          </a:r>
        </a:p>
        <a:p>
          <a:r>
            <a:rPr lang="de-CH" sz="1800" dirty="0" smtClean="0"/>
            <a:t>Finanzen</a:t>
          </a:r>
          <a:endParaRPr lang="de-CH" sz="1800" dirty="0"/>
        </a:p>
      </dgm:t>
    </dgm:pt>
    <dgm:pt modelId="{C9012AEB-0B7C-4C6E-BA50-492707A60238}" type="parTrans" cxnId="{2A613039-4D09-4B2E-84BF-31503DD108AE}">
      <dgm:prSet/>
      <dgm:spPr/>
      <dgm:t>
        <a:bodyPr/>
        <a:lstStyle/>
        <a:p>
          <a:endParaRPr lang="de-CH"/>
        </a:p>
      </dgm:t>
    </dgm:pt>
    <dgm:pt modelId="{A1641CB5-B779-418D-98E5-401EB849B6E2}" type="sibTrans" cxnId="{2A613039-4D09-4B2E-84BF-31503DD108AE}">
      <dgm:prSet/>
      <dgm:spPr/>
      <dgm:t>
        <a:bodyPr/>
        <a:lstStyle/>
        <a:p>
          <a:endParaRPr lang="de-CH"/>
        </a:p>
      </dgm:t>
    </dgm:pt>
    <dgm:pt modelId="{B9E7C668-9979-4425-A63D-C193C1BBE02D}">
      <dgm:prSet custT="1"/>
      <dgm:spPr/>
      <dgm:t>
        <a:bodyPr/>
        <a:lstStyle/>
        <a:p>
          <a:r>
            <a:rPr lang="de-CH" sz="1800" dirty="0" smtClean="0"/>
            <a:t>M. Müller</a:t>
          </a:r>
        </a:p>
        <a:p>
          <a:r>
            <a:rPr lang="de-CH" sz="1800" dirty="0" smtClean="0"/>
            <a:t>Personal</a:t>
          </a:r>
          <a:endParaRPr lang="de-CH" sz="1800" dirty="0"/>
        </a:p>
      </dgm:t>
    </dgm:pt>
    <dgm:pt modelId="{9E2E9A3A-EE51-4894-9E37-313DC2E07162}" type="parTrans" cxnId="{B6C1E6C4-0A7B-4D51-B4F6-903B66AA355A}">
      <dgm:prSet/>
      <dgm:spPr/>
      <dgm:t>
        <a:bodyPr/>
        <a:lstStyle/>
        <a:p>
          <a:endParaRPr lang="de-CH"/>
        </a:p>
      </dgm:t>
    </dgm:pt>
    <dgm:pt modelId="{47FA0C82-C58E-4F3E-8627-81D7E3E43461}" type="sibTrans" cxnId="{B6C1E6C4-0A7B-4D51-B4F6-903B66AA355A}">
      <dgm:prSet/>
      <dgm:spPr/>
      <dgm:t>
        <a:bodyPr/>
        <a:lstStyle/>
        <a:p>
          <a:endParaRPr lang="de-CH"/>
        </a:p>
      </dgm:t>
    </dgm:pt>
    <dgm:pt modelId="{2375543A-BE14-463B-9F51-C471474610C8}">
      <dgm:prSet custT="1"/>
      <dgm:spPr/>
      <dgm:t>
        <a:bodyPr/>
        <a:lstStyle/>
        <a:p>
          <a:r>
            <a:rPr lang="de-CH" sz="1400" dirty="0" smtClean="0"/>
            <a:t>P. Gross</a:t>
          </a:r>
        </a:p>
        <a:p>
          <a:r>
            <a:rPr lang="de-CH" sz="1400" dirty="0" smtClean="0"/>
            <a:t>Web</a:t>
          </a:r>
          <a:endParaRPr lang="de-CH" sz="1400" dirty="0"/>
        </a:p>
      </dgm:t>
    </dgm:pt>
    <dgm:pt modelId="{4FBDD118-A405-4EAF-AF76-1A0E09B1AF5B}" type="parTrans" cxnId="{20DFC6A1-D8EC-4C81-9E25-C85DAE3542AB}">
      <dgm:prSet/>
      <dgm:spPr/>
      <dgm:t>
        <a:bodyPr/>
        <a:lstStyle/>
        <a:p>
          <a:endParaRPr lang="de-CH"/>
        </a:p>
      </dgm:t>
    </dgm:pt>
    <dgm:pt modelId="{55DFDC9E-314C-42A9-9F25-D4B9E690FC20}" type="sibTrans" cxnId="{20DFC6A1-D8EC-4C81-9E25-C85DAE3542AB}">
      <dgm:prSet/>
      <dgm:spPr/>
      <dgm:t>
        <a:bodyPr/>
        <a:lstStyle/>
        <a:p>
          <a:endParaRPr lang="de-CH"/>
        </a:p>
      </dgm:t>
    </dgm:pt>
    <dgm:pt modelId="{52EA06C9-0136-4363-91FE-9C36EDD28477}">
      <dgm:prSet custT="1"/>
      <dgm:spPr/>
      <dgm:t>
        <a:bodyPr/>
        <a:lstStyle/>
        <a:p>
          <a:r>
            <a:rPr lang="de-CH" sz="1400" dirty="0" smtClean="0"/>
            <a:t>I. Peter</a:t>
          </a:r>
        </a:p>
        <a:p>
          <a:r>
            <a:rPr lang="de-CH" sz="1400" dirty="0" smtClean="0"/>
            <a:t>Verkauf</a:t>
          </a:r>
          <a:endParaRPr lang="de-CH" sz="1400" dirty="0"/>
        </a:p>
      </dgm:t>
    </dgm:pt>
    <dgm:pt modelId="{D37B83C6-95C4-4EEA-803D-68222DC56A38}" type="parTrans" cxnId="{C9B0B387-8BBF-4F71-9054-250FD875C628}">
      <dgm:prSet/>
      <dgm:spPr/>
      <dgm:t>
        <a:bodyPr/>
        <a:lstStyle/>
        <a:p>
          <a:endParaRPr lang="de-CH"/>
        </a:p>
      </dgm:t>
    </dgm:pt>
    <dgm:pt modelId="{54BD4F9B-6794-4935-B0DE-358D6C6B692C}" type="sibTrans" cxnId="{C9B0B387-8BBF-4F71-9054-250FD875C628}">
      <dgm:prSet/>
      <dgm:spPr/>
      <dgm:t>
        <a:bodyPr/>
        <a:lstStyle/>
        <a:p>
          <a:endParaRPr lang="de-CH"/>
        </a:p>
      </dgm:t>
    </dgm:pt>
    <dgm:pt modelId="{C1821FB8-BA3C-4F27-9FBD-F7C74C5AB1DE}" type="asst">
      <dgm:prSet custT="1"/>
      <dgm:spPr/>
      <dgm:t>
        <a:bodyPr/>
        <a:lstStyle/>
        <a:p>
          <a:r>
            <a:rPr lang="de-CH" sz="1400" dirty="0" smtClean="0"/>
            <a:t>Vakant</a:t>
          </a:r>
          <a:endParaRPr lang="de-CH" sz="1400" dirty="0"/>
        </a:p>
      </dgm:t>
    </dgm:pt>
    <dgm:pt modelId="{9686E4E2-2BE0-459E-9316-114C1217DBED}" type="parTrans" cxnId="{F199EC49-7978-4208-8DDE-54393448D07F}">
      <dgm:prSet/>
      <dgm:spPr/>
      <dgm:t>
        <a:bodyPr/>
        <a:lstStyle/>
        <a:p>
          <a:endParaRPr lang="de-CH"/>
        </a:p>
      </dgm:t>
    </dgm:pt>
    <dgm:pt modelId="{1EFB4F22-79BA-46F5-A26B-6CEA47A24CDD}" type="sibTrans" cxnId="{F199EC49-7978-4208-8DDE-54393448D07F}">
      <dgm:prSet/>
      <dgm:spPr/>
      <dgm:t>
        <a:bodyPr/>
        <a:lstStyle/>
        <a:p>
          <a:endParaRPr lang="de-CH"/>
        </a:p>
      </dgm:t>
    </dgm:pt>
    <dgm:pt modelId="{C15E8933-BE1B-477A-BD1A-4BAC59DF3814}" type="pres">
      <dgm:prSet presAssocID="{E92589DC-22F4-40CA-8C1E-3061B464FDE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CH"/>
        </a:p>
      </dgm:t>
    </dgm:pt>
    <dgm:pt modelId="{A43DE090-4330-4E32-AFCD-5693AB5ED170}" type="pres">
      <dgm:prSet presAssocID="{4840F9E2-9FA0-49EF-9182-D92F1690B722}" presName="hierRoot1" presStyleCnt="0">
        <dgm:presLayoutVars>
          <dgm:hierBranch val="init"/>
        </dgm:presLayoutVars>
      </dgm:prSet>
      <dgm:spPr/>
      <dgm:t>
        <a:bodyPr/>
        <a:lstStyle/>
        <a:p>
          <a:endParaRPr lang="de-CH"/>
        </a:p>
      </dgm:t>
    </dgm:pt>
    <dgm:pt modelId="{8C5E77B2-A402-403E-94C5-F843F2C66A5D}" type="pres">
      <dgm:prSet presAssocID="{4840F9E2-9FA0-49EF-9182-D92F1690B722}" presName="rootComposite1" presStyleCnt="0"/>
      <dgm:spPr/>
      <dgm:t>
        <a:bodyPr/>
        <a:lstStyle/>
        <a:p>
          <a:endParaRPr lang="de-CH"/>
        </a:p>
      </dgm:t>
    </dgm:pt>
    <dgm:pt modelId="{EB5D6302-EB3D-4C6A-B6A8-7EE620C6E2E9}" type="pres">
      <dgm:prSet presAssocID="{4840F9E2-9FA0-49EF-9182-D92F1690B722}" presName="rootText1" presStyleLbl="node0" presStyleIdx="0" presStyleCnt="1" custScaleX="177156" custScaleY="177156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7F34CB12-B555-45B5-B346-8B8591D67625}" type="pres">
      <dgm:prSet presAssocID="{4840F9E2-9FA0-49EF-9182-D92F1690B722}" presName="rootConnector1" presStyleLbl="node1" presStyleIdx="0" presStyleCnt="0"/>
      <dgm:spPr/>
      <dgm:t>
        <a:bodyPr/>
        <a:lstStyle/>
        <a:p>
          <a:endParaRPr lang="de-CH"/>
        </a:p>
      </dgm:t>
    </dgm:pt>
    <dgm:pt modelId="{FE69A5AF-606E-4F0D-AF98-9EB5C2225048}" type="pres">
      <dgm:prSet presAssocID="{4840F9E2-9FA0-49EF-9182-D92F1690B722}" presName="hierChild2" presStyleCnt="0"/>
      <dgm:spPr/>
      <dgm:t>
        <a:bodyPr/>
        <a:lstStyle/>
        <a:p>
          <a:endParaRPr lang="de-CH"/>
        </a:p>
      </dgm:t>
    </dgm:pt>
    <dgm:pt modelId="{D16247B2-04C1-4E4E-9B47-C5E1A4D9656D}" type="pres">
      <dgm:prSet presAssocID="{AEF3ECE2-FFF4-4ED1-B485-73701727CE9A}" presName="Name37" presStyleLbl="parChTrans1D2" presStyleIdx="0" presStyleCnt="5"/>
      <dgm:spPr/>
      <dgm:t>
        <a:bodyPr/>
        <a:lstStyle/>
        <a:p>
          <a:endParaRPr lang="de-CH"/>
        </a:p>
      </dgm:t>
    </dgm:pt>
    <dgm:pt modelId="{69E7D151-FB1B-4838-8368-4FEF0C41B31E}" type="pres">
      <dgm:prSet presAssocID="{15344FC8-5B73-4582-B95E-835D3FE4258D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CH"/>
        </a:p>
      </dgm:t>
    </dgm:pt>
    <dgm:pt modelId="{C704883E-1904-4237-AF70-C33E32A0711B}" type="pres">
      <dgm:prSet presAssocID="{15344FC8-5B73-4582-B95E-835D3FE4258D}" presName="rootComposite" presStyleCnt="0"/>
      <dgm:spPr/>
      <dgm:t>
        <a:bodyPr/>
        <a:lstStyle/>
        <a:p>
          <a:endParaRPr lang="de-CH"/>
        </a:p>
      </dgm:t>
    </dgm:pt>
    <dgm:pt modelId="{CF712CCD-8F91-4605-B5FF-7FC14D4218C3}" type="pres">
      <dgm:prSet presAssocID="{15344FC8-5B73-4582-B95E-835D3FE4258D}" presName="rootText" presStyleLbl="node2" presStyleIdx="0" presStyleCnt="4" custScaleX="177156" custScaleY="177156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57925672-D561-4A65-B56F-4D87E5A5B285}" type="pres">
      <dgm:prSet presAssocID="{15344FC8-5B73-4582-B95E-835D3FE4258D}" presName="rootConnector" presStyleLbl="node2" presStyleIdx="0" presStyleCnt="4"/>
      <dgm:spPr/>
      <dgm:t>
        <a:bodyPr/>
        <a:lstStyle/>
        <a:p>
          <a:endParaRPr lang="de-CH"/>
        </a:p>
      </dgm:t>
    </dgm:pt>
    <dgm:pt modelId="{FFC8ED95-A24D-45A1-9F16-166AE1A9B546}" type="pres">
      <dgm:prSet presAssocID="{15344FC8-5B73-4582-B95E-835D3FE4258D}" presName="hierChild4" presStyleCnt="0"/>
      <dgm:spPr/>
      <dgm:t>
        <a:bodyPr/>
        <a:lstStyle/>
        <a:p>
          <a:endParaRPr lang="de-CH"/>
        </a:p>
      </dgm:t>
    </dgm:pt>
    <dgm:pt modelId="{23938D39-926B-4F19-B286-A5266AC31042}" type="pres">
      <dgm:prSet presAssocID="{4FBDD118-A405-4EAF-AF76-1A0E09B1AF5B}" presName="Name37" presStyleLbl="parChTrans1D3" presStyleIdx="0" presStyleCnt="3"/>
      <dgm:spPr/>
      <dgm:t>
        <a:bodyPr/>
        <a:lstStyle/>
        <a:p>
          <a:endParaRPr lang="de-CH"/>
        </a:p>
      </dgm:t>
    </dgm:pt>
    <dgm:pt modelId="{BD28ABD0-08CF-48BC-9E0A-92A936764E71}" type="pres">
      <dgm:prSet presAssocID="{2375543A-BE14-463B-9F51-C471474610C8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CH"/>
        </a:p>
      </dgm:t>
    </dgm:pt>
    <dgm:pt modelId="{562B9D27-5FD1-459B-95E2-3194444E1FD3}" type="pres">
      <dgm:prSet presAssocID="{2375543A-BE14-463B-9F51-C471474610C8}" presName="rootComposite" presStyleCnt="0"/>
      <dgm:spPr/>
      <dgm:t>
        <a:bodyPr/>
        <a:lstStyle/>
        <a:p>
          <a:endParaRPr lang="de-CH"/>
        </a:p>
      </dgm:t>
    </dgm:pt>
    <dgm:pt modelId="{E9C94EC3-720F-419F-BC14-7054E3830C50}" type="pres">
      <dgm:prSet presAssocID="{2375543A-BE14-463B-9F51-C471474610C8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7B655306-3982-44CC-BC38-14EA5D358F86}" type="pres">
      <dgm:prSet presAssocID="{2375543A-BE14-463B-9F51-C471474610C8}" presName="rootConnector" presStyleLbl="node3" presStyleIdx="0" presStyleCnt="2"/>
      <dgm:spPr/>
      <dgm:t>
        <a:bodyPr/>
        <a:lstStyle/>
        <a:p>
          <a:endParaRPr lang="de-CH"/>
        </a:p>
      </dgm:t>
    </dgm:pt>
    <dgm:pt modelId="{90D6AE8B-7917-4DD0-B0E6-FC74CE3B4CF8}" type="pres">
      <dgm:prSet presAssocID="{2375543A-BE14-463B-9F51-C471474610C8}" presName="hierChild4" presStyleCnt="0"/>
      <dgm:spPr/>
      <dgm:t>
        <a:bodyPr/>
        <a:lstStyle/>
        <a:p>
          <a:endParaRPr lang="de-CH"/>
        </a:p>
      </dgm:t>
    </dgm:pt>
    <dgm:pt modelId="{190533EC-C0EE-4BE4-962C-479C9AAB6A14}" type="pres">
      <dgm:prSet presAssocID="{2375543A-BE14-463B-9F51-C471474610C8}" presName="hierChild5" presStyleCnt="0"/>
      <dgm:spPr/>
      <dgm:t>
        <a:bodyPr/>
        <a:lstStyle/>
        <a:p>
          <a:endParaRPr lang="de-CH"/>
        </a:p>
      </dgm:t>
    </dgm:pt>
    <dgm:pt modelId="{CB7A1BFA-4A1F-475E-B423-780D3B8C4CAF}" type="pres">
      <dgm:prSet presAssocID="{D37B83C6-95C4-4EEA-803D-68222DC56A38}" presName="Name37" presStyleLbl="parChTrans1D3" presStyleIdx="1" presStyleCnt="3"/>
      <dgm:spPr/>
      <dgm:t>
        <a:bodyPr/>
        <a:lstStyle/>
        <a:p>
          <a:endParaRPr lang="de-CH"/>
        </a:p>
      </dgm:t>
    </dgm:pt>
    <dgm:pt modelId="{B9E2C5A7-6C2A-4176-A2DE-2CB6CAEB8B87}" type="pres">
      <dgm:prSet presAssocID="{52EA06C9-0136-4363-91FE-9C36EDD28477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CH"/>
        </a:p>
      </dgm:t>
    </dgm:pt>
    <dgm:pt modelId="{8EF114F8-9B80-40F4-83E7-A537B08CBF97}" type="pres">
      <dgm:prSet presAssocID="{52EA06C9-0136-4363-91FE-9C36EDD28477}" presName="rootComposite" presStyleCnt="0"/>
      <dgm:spPr/>
      <dgm:t>
        <a:bodyPr/>
        <a:lstStyle/>
        <a:p>
          <a:endParaRPr lang="de-CH"/>
        </a:p>
      </dgm:t>
    </dgm:pt>
    <dgm:pt modelId="{E0261B5E-791E-459B-AA1F-64FB267995F2}" type="pres">
      <dgm:prSet presAssocID="{52EA06C9-0136-4363-91FE-9C36EDD28477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68D42552-753F-451F-A720-D43A4EE730AA}" type="pres">
      <dgm:prSet presAssocID="{52EA06C9-0136-4363-91FE-9C36EDD28477}" presName="rootConnector" presStyleLbl="node3" presStyleIdx="1" presStyleCnt="2"/>
      <dgm:spPr/>
      <dgm:t>
        <a:bodyPr/>
        <a:lstStyle/>
        <a:p>
          <a:endParaRPr lang="de-CH"/>
        </a:p>
      </dgm:t>
    </dgm:pt>
    <dgm:pt modelId="{E1B0B093-C751-4AD8-8A4F-0A9CB979C252}" type="pres">
      <dgm:prSet presAssocID="{52EA06C9-0136-4363-91FE-9C36EDD28477}" presName="hierChild4" presStyleCnt="0"/>
      <dgm:spPr/>
      <dgm:t>
        <a:bodyPr/>
        <a:lstStyle/>
        <a:p>
          <a:endParaRPr lang="de-CH"/>
        </a:p>
      </dgm:t>
    </dgm:pt>
    <dgm:pt modelId="{E80E12DB-EBD9-489C-9275-4E9B3FB0B4ED}" type="pres">
      <dgm:prSet presAssocID="{52EA06C9-0136-4363-91FE-9C36EDD28477}" presName="hierChild5" presStyleCnt="0"/>
      <dgm:spPr/>
      <dgm:t>
        <a:bodyPr/>
        <a:lstStyle/>
        <a:p>
          <a:endParaRPr lang="de-CH"/>
        </a:p>
      </dgm:t>
    </dgm:pt>
    <dgm:pt modelId="{D3DE98D0-C7E7-4328-8519-46419AA74086}" type="pres">
      <dgm:prSet presAssocID="{15344FC8-5B73-4582-B95E-835D3FE4258D}" presName="hierChild5" presStyleCnt="0"/>
      <dgm:spPr/>
      <dgm:t>
        <a:bodyPr/>
        <a:lstStyle/>
        <a:p>
          <a:endParaRPr lang="de-CH"/>
        </a:p>
      </dgm:t>
    </dgm:pt>
    <dgm:pt modelId="{F8D50FEA-1E5E-490F-969F-E9E75B030210}" type="pres">
      <dgm:prSet presAssocID="{9686E4E2-2BE0-459E-9316-114C1217DBED}" presName="Name111" presStyleLbl="parChTrans1D3" presStyleIdx="2" presStyleCnt="3"/>
      <dgm:spPr/>
      <dgm:t>
        <a:bodyPr/>
        <a:lstStyle/>
        <a:p>
          <a:endParaRPr lang="de-CH"/>
        </a:p>
      </dgm:t>
    </dgm:pt>
    <dgm:pt modelId="{9E513AE8-30DB-4528-85D2-0189FE88B1DB}" type="pres">
      <dgm:prSet presAssocID="{C1821FB8-BA3C-4F27-9FBD-F7C74C5AB1DE}" presName="hierRoot3" presStyleCnt="0">
        <dgm:presLayoutVars>
          <dgm:hierBranch val="init"/>
        </dgm:presLayoutVars>
      </dgm:prSet>
      <dgm:spPr/>
      <dgm:t>
        <a:bodyPr/>
        <a:lstStyle/>
        <a:p>
          <a:endParaRPr lang="de-CH"/>
        </a:p>
      </dgm:t>
    </dgm:pt>
    <dgm:pt modelId="{B9495BE8-42F3-4636-868C-432AC661820B}" type="pres">
      <dgm:prSet presAssocID="{C1821FB8-BA3C-4F27-9FBD-F7C74C5AB1DE}" presName="rootComposite3" presStyleCnt="0"/>
      <dgm:spPr/>
      <dgm:t>
        <a:bodyPr/>
        <a:lstStyle/>
        <a:p>
          <a:endParaRPr lang="de-CH"/>
        </a:p>
      </dgm:t>
    </dgm:pt>
    <dgm:pt modelId="{A65EBA8B-08C0-4749-9DC9-72A0E3A34850}" type="pres">
      <dgm:prSet presAssocID="{C1821FB8-BA3C-4F27-9FBD-F7C74C5AB1DE}" presName="rootText3" presStyleLbl="asst2" presStyleIdx="0" presStyleCnt="1">
        <dgm:presLayoutVars>
          <dgm:chPref val="3"/>
        </dgm:presLayoutVars>
      </dgm:prSet>
      <dgm:spPr>
        <a:prstGeom prst="flowChartTerminator">
          <a:avLst/>
        </a:prstGeom>
      </dgm:spPr>
      <dgm:t>
        <a:bodyPr/>
        <a:lstStyle/>
        <a:p>
          <a:endParaRPr lang="de-CH"/>
        </a:p>
      </dgm:t>
    </dgm:pt>
    <dgm:pt modelId="{7CEFD4AF-19F4-4318-9361-27EA26506547}" type="pres">
      <dgm:prSet presAssocID="{C1821FB8-BA3C-4F27-9FBD-F7C74C5AB1DE}" presName="rootConnector3" presStyleLbl="asst2" presStyleIdx="0" presStyleCnt="1"/>
      <dgm:spPr/>
      <dgm:t>
        <a:bodyPr/>
        <a:lstStyle/>
        <a:p>
          <a:endParaRPr lang="de-CH"/>
        </a:p>
      </dgm:t>
    </dgm:pt>
    <dgm:pt modelId="{77D0332C-8750-40DA-8E83-3BECEB3A4C1C}" type="pres">
      <dgm:prSet presAssocID="{C1821FB8-BA3C-4F27-9FBD-F7C74C5AB1DE}" presName="hierChild6" presStyleCnt="0"/>
      <dgm:spPr/>
      <dgm:t>
        <a:bodyPr/>
        <a:lstStyle/>
        <a:p>
          <a:endParaRPr lang="de-CH"/>
        </a:p>
      </dgm:t>
    </dgm:pt>
    <dgm:pt modelId="{2167A9E4-DE8C-4B89-B22A-9BD45989FF15}" type="pres">
      <dgm:prSet presAssocID="{C1821FB8-BA3C-4F27-9FBD-F7C74C5AB1DE}" presName="hierChild7" presStyleCnt="0"/>
      <dgm:spPr/>
      <dgm:t>
        <a:bodyPr/>
        <a:lstStyle/>
        <a:p>
          <a:endParaRPr lang="de-CH"/>
        </a:p>
      </dgm:t>
    </dgm:pt>
    <dgm:pt modelId="{EF4A49B7-B0C7-4331-A825-4E622A48B019}" type="pres">
      <dgm:prSet presAssocID="{76CEB914-EA15-4868-8864-CEBCEF333C66}" presName="Name37" presStyleLbl="parChTrans1D2" presStyleIdx="1" presStyleCnt="5"/>
      <dgm:spPr/>
      <dgm:t>
        <a:bodyPr/>
        <a:lstStyle/>
        <a:p>
          <a:endParaRPr lang="de-CH"/>
        </a:p>
      </dgm:t>
    </dgm:pt>
    <dgm:pt modelId="{048612D7-5052-4478-804C-0FAE19FD2E60}" type="pres">
      <dgm:prSet presAssocID="{94796C21-510A-43CD-BD8C-75A31E37FC17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CH"/>
        </a:p>
      </dgm:t>
    </dgm:pt>
    <dgm:pt modelId="{9B0956F7-FD3E-40ED-9DDF-1FA6EE10EDFB}" type="pres">
      <dgm:prSet presAssocID="{94796C21-510A-43CD-BD8C-75A31E37FC17}" presName="rootComposite" presStyleCnt="0"/>
      <dgm:spPr/>
      <dgm:t>
        <a:bodyPr/>
        <a:lstStyle/>
        <a:p>
          <a:endParaRPr lang="de-CH"/>
        </a:p>
      </dgm:t>
    </dgm:pt>
    <dgm:pt modelId="{B2B6CFEE-2435-43B5-80A7-9976F411C40C}" type="pres">
      <dgm:prSet presAssocID="{94796C21-510A-43CD-BD8C-75A31E37FC17}" presName="rootText" presStyleLbl="node2" presStyleIdx="1" presStyleCnt="4" custScaleX="177156" custScaleY="177156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745536A9-00C1-4191-BF95-D22A9FE91EE7}" type="pres">
      <dgm:prSet presAssocID="{94796C21-510A-43CD-BD8C-75A31E37FC17}" presName="rootConnector" presStyleLbl="node2" presStyleIdx="1" presStyleCnt="4"/>
      <dgm:spPr/>
      <dgm:t>
        <a:bodyPr/>
        <a:lstStyle/>
        <a:p>
          <a:endParaRPr lang="de-CH"/>
        </a:p>
      </dgm:t>
    </dgm:pt>
    <dgm:pt modelId="{51864695-EEFE-47FB-9622-F20FE710BC76}" type="pres">
      <dgm:prSet presAssocID="{94796C21-510A-43CD-BD8C-75A31E37FC17}" presName="hierChild4" presStyleCnt="0"/>
      <dgm:spPr/>
      <dgm:t>
        <a:bodyPr/>
        <a:lstStyle/>
        <a:p>
          <a:endParaRPr lang="de-CH"/>
        </a:p>
      </dgm:t>
    </dgm:pt>
    <dgm:pt modelId="{54F34E53-5694-42ED-98BA-A1B96B4570C7}" type="pres">
      <dgm:prSet presAssocID="{94796C21-510A-43CD-BD8C-75A31E37FC17}" presName="hierChild5" presStyleCnt="0"/>
      <dgm:spPr/>
      <dgm:t>
        <a:bodyPr/>
        <a:lstStyle/>
        <a:p>
          <a:endParaRPr lang="de-CH"/>
        </a:p>
      </dgm:t>
    </dgm:pt>
    <dgm:pt modelId="{A4596E61-7EDA-4CAA-8CB8-6B9F82B42E92}" type="pres">
      <dgm:prSet presAssocID="{C9012AEB-0B7C-4C6E-BA50-492707A60238}" presName="Name37" presStyleLbl="parChTrans1D2" presStyleIdx="2" presStyleCnt="5"/>
      <dgm:spPr/>
      <dgm:t>
        <a:bodyPr/>
        <a:lstStyle/>
        <a:p>
          <a:endParaRPr lang="de-CH"/>
        </a:p>
      </dgm:t>
    </dgm:pt>
    <dgm:pt modelId="{E25F44BE-D6EB-41EF-AB60-BA8871932C2B}" type="pres">
      <dgm:prSet presAssocID="{41F1A997-82F2-4D28-B6E9-DB907EB4F8D6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CH"/>
        </a:p>
      </dgm:t>
    </dgm:pt>
    <dgm:pt modelId="{23F0CB23-F7F0-4B6E-990F-931821496CCF}" type="pres">
      <dgm:prSet presAssocID="{41F1A997-82F2-4D28-B6E9-DB907EB4F8D6}" presName="rootComposite" presStyleCnt="0"/>
      <dgm:spPr/>
      <dgm:t>
        <a:bodyPr/>
        <a:lstStyle/>
        <a:p>
          <a:endParaRPr lang="de-CH"/>
        </a:p>
      </dgm:t>
    </dgm:pt>
    <dgm:pt modelId="{ABDCA490-B2E6-4329-BA01-1F0E3DF391A8}" type="pres">
      <dgm:prSet presAssocID="{41F1A997-82F2-4D28-B6E9-DB907EB4F8D6}" presName="rootText" presStyleLbl="node2" presStyleIdx="2" presStyleCnt="4" custScaleX="177156" custScaleY="177156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0B88AD68-3318-48C5-BDC7-EE09EC177079}" type="pres">
      <dgm:prSet presAssocID="{41F1A997-82F2-4D28-B6E9-DB907EB4F8D6}" presName="rootConnector" presStyleLbl="node2" presStyleIdx="2" presStyleCnt="4"/>
      <dgm:spPr/>
      <dgm:t>
        <a:bodyPr/>
        <a:lstStyle/>
        <a:p>
          <a:endParaRPr lang="de-CH"/>
        </a:p>
      </dgm:t>
    </dgm:pt>
    <dgm:pt modelId="{59136F4B-A3F7-4ACB-9DEB-953209F12584}" type="pres">
      <dgm:prSet presAssocID="{41F1A997-82F2-4D28-B6E9-DB907EB4F8D6}" presName="hierChild4" presStyleCnt="0"/>
      <dgm:spPr/>
      <dgm:t>
        <a:bodyPr/>
        <a:lstStyle/>
        <a:p>
          <a:endParaRPr lang="de-CH"/>
        </a:p>
      </dgm:t>
    </dgm:pt>
    <dgm:pt modelId="{0DD0113E-13A3-4A76-9F90-A3817EA7C2E6}" type="pres">
      <dgm:prSet presAssocID="{41F1A997-82F2-4D28-B6E9-DB907EB4F8D6}" presName="hierChild5" presStyleCnt="0"/>
      <dgm:spPr/>
      <dgm:t>
        <a:bodyPr/>
        <a:lstStyle/>
        <a:p>
          <a:endParaRPr lang="de-CH"/>
        </a:p>
      </dgm:t>
    </dgm:pt>
    <dgm:pt modelId="{D758B48D-8822-459F-A5D0-305B688C2C33}" type="pres">
      <dgm:prSet presAssocID="{9E2E9A3A-EE51-4894-9E37-313DC2E07162}" presName="Name37" presStyleLbl="parChTrans1D2" presStyleIdx="3" presStyleCnt="5"/>
      <dgm:spPr/>
      <dgm:t>
        <a:bodyPr/>
        <a:lstStyle/>
        <a:p>
          <a:endParaRPr lang="de-CH"/>
        </a:p>
      </dgm:t>
    </dgm:pt>
    <dgm:pt modelId="{8D881298-CD7B-40C0-B3D8-E51AB4217173}" type="pres">
      <dgm:prSet presAssocID="{B9E7C668-9979-4425-A63D-C193C1BBE02D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CH"/>
        </a:p>
      </dgm:t>
    </dgm:pt>
    <dgm:pt modelId="{6180EAE9-40BB-4C83-B332-4A49FA8F69B0}" type="pres">
      <dgm:prSet presAssocID="{B9E7C668-9979-4425-A63D-C193C1BBE02D}" presName="rootComposite" presStyleCnt="0"/>
      <dgm:spPr/>
      <dgm:t>
        <a:bodyPr/>
        <a:lstStyle/>
        <a:p>
          <a:endParaRPr lang="de-CH"/>
        </a:p>
      </dgm:t>
    </dgm:pt>
    <dgm:pt modelId="{4999D960-7548-4D5B-BCB8-80DE5F70A7E8}" type="pres">
      <dgm:prSet presAssocID="{B9E7C668-9979-4425-A63D-C193C1BBE02D}" presName="rootText" presStyleLbl="node2" presStyleIdx="3" presStyleCnt="4" custScaleX="177156" custScaleY="177156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5DB41D53-CF71-432D-8B3B-1509C528A4BA}" type="pres">
      <dgm:prSet presAssocID="{B9E7C668-9979-4425-A63D-C193C1BBE02D}" presName="rootConnector" presStyleLbl="node2" presStyleIdx="3" presStyleCnt="4"/>
      <dgm:spPr/>
      <dgm:t>
        <a:bodyPr/>
        <a:lstStyle/>
        <a:p>
          <a:endParaRPr lang="de-CH"/>
        </a:p>
      </dgm:t>
    </dgm:pt>
    <dgm:pt modelId="{CBE3030A-CA78-425B-BBF3-DA3A2E1DC182}" type="pres">
      <dgm:prSet presAssocID="{B9E7C668-9979-4425-A63D-C193C1BBE02D}" presName="hierChild4" presStyleCnt="0"/>
      <dgm:spPr/>
      <dgm:t>
        <a:bodyPr/>
        <a:lstStyle/>
        <a:p>
          <a:endParaRPr lang="de-CH"/>
        </a:p>
      </dgm:t>
    </dgm:pt>
    <dgm:pt modelId="{476E4FC5-D66F-4EB0-9C6D-29A8CFF30F0A}" type="pres">
      <dgm:prSet presAssocID="{B9E7C668-9979-4425-A63D-C193C1BBE02D}" presName="hierChild5" presStyleCnt="0"/>
      <dgm:spPr/>
      <dgm:t>
        <a:bodyPr/>
        <a:lstStyle/>
        <a:p>
          <a:endParaRPr lang="de-CH"/>
        </a:p>
      </dgm:t>
    </dgm:pt>
    <dgm:pt modelId="{2D87E29B-EB7C-4BEB-B998-9EADE50C0D63}" type="pres">
      <dgm:prSet presAssocID="{4840F9E2-9FA0-49EF-9182-D92F1690B722}" presName="hierChild3" presStyleCnt="0"/>
      <dgm:spPr/>
      <dgm:t>
        <a:bodyPr/>
        <a:lstStyle/>
        <a:p>
          <a:endParaRPr lang="de-CH"/>
        </a:p>
      </dgm:t>
    </dgm:pt>
    <dgm:pt modelId="{F55CF0F3-0584-414D-9EC8-D36FFE772ABB}" type="pres">
      <dgm:prSet presAssocID="{33D9CC19-EF5A-4390-BB94-9F4E78F7D4CD}" presName="Name111" presStyleLbl="parChTrans1D2" presStyleIdx="4" presStyleCnt="5"/>
      <dgm:spPr/>
      <dgm:t>
        <a:bodyPr/>
        <a:lstStyle/>
        <a:p>
          <a:endParaRPr lang="de-CH"/>
        </a:p>
      </dgm:t>
    </dgm:pt>
    <dgm:pt modelId="{76022809-56D3-47C5-B81B-F12C313BFABD}" type="pres">
      <dgm:prSet presAssocID="{1417AD4B-34C6-4F00-AEC8-A278F5971AC3}" presName="hierRoot3" presStyleCnt="0">
        <dgm:presLayoutVars>
          <dgm:hierBranch val="init"/>
        </dgm:presLayoutVars>
      </dgm:prSet>
      <dgm:spPr/>
      <dgm:t>
        <a:bodyPr/>
        <a:lstStyle/>
        <a:p>
          <a:endParaRPr lang="de-CH"/>
        </a:p>
      </dgm:t>
    </dgm:pt>
    <dgm:pt modelId="{E53B5DDE-5CC1-4F02-B6DA-B31D69ADDB62}" type="pres">
      <dgm:prSet presAssocID="{1417AD4B-34C6-4F00-AEC8-A278F5971AC3}" presName="rootComposite3" presStyleCnt="0"/>
      <dgm:spPr/>
      <dgm:t>
        <a:bodyPr/>
        <a:lstStyle/>
        <a:p>
          <a:endParaRPr lang="de-CH"/>
        </a:p>
      </dgm:t>
    </dgm:pt>
    <dgm:pt modelId="{27A42E7C-EB5B-4A52-B608-A3FF8528DD7D}" type="pres">
      <dgm:prSet presAssocID="{1417AD4B-34C6-4F00-AEC8-A278F5971AC3}" presName="rootText3" presStyleLbl="asst1" presStyleIdx="0" presStyleCnt="1">
        <dgm:presLayoutVars>
          <dgm:chPref val="3"/>
        </dgm:presLayoutVars>
      </dgm:prSet>
      <dgm:spPr>
        <a:prstGeom prst="flowChartTerminator">
          <a:avLst/>
        </a:prstGeom>
      </dgm:spPr>
      <dgm:t>
        <a:bodyPr/>
        <a:lstStyle/>
        <a:p>
          <a:endParaRPr lang="de-CH"/>
        </a:p>
      </dgm:t>
    </dgm:pt>
    <dgm:pt modelId="{7334B567-DF41-4170-921F-A56750A2D31F}" type="pres">
      <dgm:prSet presAssocID="{1417AD4B-34C6-4F00-AEC8-A278F5971AC3}" presName="rootConnector3" presStyleLbl="asst1" presStyleIdx="0" presStyleCnt="1"/>
      <dgm:spPr/>
      <dgm:t>
        <a:bodyPr/>
        <a:lstStyle/>
        <a:p>
          <a:endParaRPr lang="de-CH"/>
        </a:p>
      </dgm:t>
    </dgm:pt>
    <dgm:pt modelId="{126D5E5D-FA34-4BFE-BAF0-A7E1F7EA0216}" type="pres">
      <dgm:prSet presAssocID="{1417AD4B-34C6-4F00-AEC8-A278F5971AC3}" presName="hierChild6" presStyleCnt="0"/>
      <dgm:spPr/>
      <dgm:t>
        <a:bodyPr/>
        <a:lstStyle/>
        <a:p>
          <a:endParaRPr lang="de-CH"/>
        </a:p>
      </dgm:t>
    </dgm:pt>
    <dgm:pt modelId="{25F4E42F-5053-4617-8685-46A5C5A556D7}" type="pres">
      <dgm:prSet presAssocID="{1417AD4B-34C6-4F00-AEC8-A278F5971AC3}" presName="hierChild7" presStyleCnt="0"/>
      <dgm:spPr/>
      <dgm:t>
        <a:bodyPr/>
        <a:lstStyle/>
        <a:p>
          <a:endParaRPr lang="de-CH"/>
        </a:p>
      </dgm:t>
    </dgm:pt>
  </dgm:ptLst>
  <dgm:cxnLst>
    <dgm:cxn modelId="{D8386145-E234-431D-8075-31C9D3F86CFA}" type="presOf" srcId="{C1821FB8-BA3C-4F27-9FBD-F7C74C5AB1DE}" destId="{7CEFD4AF-19F4-4318-9361-27EA26506547}" srcOrd="1" destOrd="0" presId="urn:microsoft.com/office/officeart/2005/8/layout/orgChart1"/>
    <dgm:cxn modelId="{E6FCA4B9-DAF6-478A-B7D3-3AF11E06257E}" type="presOf" srcId="{9686E4E2-2BE0-459E-9316-114C1217DBED}" destId="{F8D50FEA-1E5E-490F-969F-E9E75B030210}" srcOrd="0" destOrd="0" presId="urn:microsoft.com/office/officeart/2005/8/layout/orgChart1"/>
    <dgm:cxn modelId="{35D2601E-69B9-4BDB-91E4-B394FEE9FA0E}" type="presOf" srcId="{94796C21-510A-43CD-BD8C-75A31E37FC17}" destId="{B2B6CFEE-2435-43B5-80A7-9976F411C40C}" srcOrd="0" destOrd="0" presId="urn:microsoft.com/office/officeart/2005/8/layout/orgChart1"/>
    <dgm:cxn modelId="{C9B0B387-8BBF-4F71-9054-250FD875C628}" srcId="{15344FC8-5B73-4582-B95E-835D3FE4258D}" destId="{52EA06C9-0136-4363-91FE-9C36EDD28477}" srcOrd="1" destOrd="0" parTransId="{D37B83C6-95C4-4EEA-803D-68222DC56A38}" sibTransId="{54BD4F9B-6794-4935-B0DE-358D6C6B692C}"/>
    <dgm:cxn modelId="{C40EA72C-8D00-4D93-9D85-D92C879C72B1}" type="presOf" srcId="{4840F9E2-9FA0-49EF-9182-D92F1690B722}" destId="{EB5D6302-EB3D-4C6A-B6A8-7EE620C6E2E9}" srcOrd="0" destOrd="0" presId="urn:microsoft.com/office/officeart/2005/8/layout/orgChart1"/>
    <dgm:cxn modelId="{20DFC6A1-D8EC-4C81-9E25-C85DAE3542AB}" srcId="{15344FC8-5B73-4582-B95E-835D3FE4258D}" destId="{2375543A-BE14-463B-9F51-C471474610C8}" srcOrd="0" destOrd="0" parTransId="{4FBDD118-A405-4EAF-AF76-1A0E09B1AF5B}" sibTransId="{55DFDC9E-314C-42A9-9F25-D4B9E690FC20}"/>
    <dgm:cxn modelId="{1A56FF7A-1A02-47BE-8EBD-562D3924510C}" type="presOf" srcId="{4840F9E2-9FA0-49EF-9182-D92F1690B722}" destId="{7F34CB12-B555-45B5-B346-8B8591D67625}" srcOrd="1" destOrd="0" presId="urn:microsoft.com/office/officeart/2005/8/layout/orgChart1"/>
    <dgm:cxn modelId="{798AE078-01F3-450D-9152-B32E73F6A406}" type="presOf" srcId="{52EA06C9-0136-4363-91FE-9C36EDD28477}" destId="{E0261B5E-791E-459B-AA1F-64FB267995F2}" srcOrd="0" destOrd="0" presId="urn:microsoft.com/office/officeart/2005/8/layout/orgChart1"/>
    <dgm:cxn modelId="{E1615B9A-B8CD-419B-AD93-651C503F667E}" type="presOf" srcId="{33D9CC19-EF5A-4390-BB94-9F4E78F7D4CD}" destId="{F55CF0F3-0584-414D-9EC8-D36FFE772ABB}" srcOrd="0" destOrd="0" presId="urn:microsoft.com/office/officeart/2005/8/layout/orgChart1"/>
    <dgm:cxn modelId="{6147B06B-582B-4783-B0BC-DFEC58AB6D89}" type="presOf" srcId="{E92589DC-22F4-40CA-8C1E-3061B464FDE0}" destId="{C15E8933-BE1B-477A-BD1A-4BAC59DF3814}" srcOrd="0" destOrd="0" presId="urn:microsoft.com/office/officeart/2005/8/layout/orgChart1"/>
    <dgm:cxn modelId="{61ACE7DC-F481-4F06-A6A0-8BA24741BE20}" type="presOf" srcId="{41F1A997-82F2-4D28-B6E9-DB907EB4F8D6}" destId="{0B88AD68-3318-48C5-BDC7-EE09EC177079}" srcOrd="1" destOrd="0" presId="urn:microsoft.com/office/officeart/2005/8/layout/orgChart1"/>
    <dgm:cxn modelId="{AFC369E8-2FFE-4293-ACC1-7D01254F65D7}" type="presOf" srcId="{2375543A-BE14-463B-9F51-C471474610C8}" destId="{7B655306-3982-44CC-BC38-14EA5D358F86}" srcOrd="1" destOrd="0" presId="urn:microsoft.com/office/officeart/2005/8/layout/orgChart1"/>
    <dgm:cxn modelId="{E57CA021-A836-4075-B627-3A55764F44C6}" srcId="{4840F9E2-9FA0-49EF-9182-D92F1690B722}" destId="{15344FC8-5B73-4582-B95E-835D3FE4258D}" srcOrd="1" destOrd="0" parTransId="{AEF3ECE2-FFF4-4ED1-B485-73701727CE9A}" sibTransId="{F82128CF-C92F-403F-A5A4-C7B18D778F1C}"/>
    <dgm:cxn modelId="{2A613039-4D09-4B2E-84BF-31503DD108AE}" srcId="{4840F9E2-9FA0-49EF-9182-D92F1690B722}" destId="{41F1A997-82F2-4D28-B6E9-DB907EB4F8D6}" srcOrd="3" destOrd="0" parTransId="{C9012AEB-0B7C-4C6E-BA50-492707A60238}" sibTransId="{A1641CB5-B779-418D-98E5-401EB849B6E2}"/>
    <dgm:cxn modelId="{B6B83D5D-950A-43AF-B75F-705D37AF8327}" type="presOf" srcId="{9E2E9A3A-EE51-4894-9E37-313DC2E07162}" destId="{D758B48D-8822-459F-A5D0-305B688C2C33}" srcOrd="0" destOrd="0" presId="urn:microsoft.com/office/officeart/2005/8/layout/orgChart1"/>
    <dgm:cxn modelId="{A5D538FE-8219-4E9E-86B4-04545BB39749}" type="presOf" srcId="{52EA06C9-0136-4363-91FE-9C36EDD28477}" destId="{68D42552-753F-451F-A720-D43A4EE730AA}" srcOrd="1" destOrd="0" presId="urn:microsoft.com/office/officeart/2005/8/layout/orgChart1"/>
    <dgm:cxn modelId="{E238563B-8007-450C-8AE3-B5920AFC9CC8}" type="presOf" srcId="{1417AD4B-34C6-4F00-AEC8-A278F5971AC3}" destId="{27A42E7C-EB5B-4A52-B608-A3FF8528DD7D}" srcOrd="0" destOrd="0" presId="urn:microsoft.com/office/officeart/2005/8/layout/orgChart1"/>
    <dgm:cxn modelId="{3B940C7C-B8A4-4A85-8C8D-EA3FCE2929C0}" type="presOf" srcId="{B9E7C668-9979-4425-A63D-C193C1BBE02D}" destId="{4999D960-7548-4D5B-BCB8-80DE5F70A7E8}" srcOrd="0" destOrd="0" presId="urn:microsoft.com/office/officeart/2005/8/layout/orgChart1"/>
    <dgm:cxn modelId="{D9430412-954C-43C3-ACC5-5F521276E0B2}" type="presOf" srcId="{AEF3ECE2-FFF4-4ED1-B485-73701727CE9A}" destId="{D16247B2-04C1-4E4E-9B47-C5E1A4D9656D}" srcOrd="0" destOrd="0" presId="urn:microsoft.com/office/officeart/2005/8/layout/orgChart1"/>
    <dgm:cxn modelId="{53E4F2A0-B6FC-44C0-B741-C5881830DDCA}" srcId="{4840F9E2-9FA0-49EF-9182-D92F1690B722}" destId="{1417AD4B-34C6-4F00-AEC8-A278F5971AC3}" srcOrd="0" destOrd="0" parTransId="{33D9CC19-EF5A-4390-BB94-9F4E78F7D4CD}" sibTransId="{0E6CB753-62A0-40CE-8F0C-C3C1A2A9D75F}"/>
    <dgm:cxn modelId="{9AC4F880-255F-4D87-B490-58DF8591B9C4}" type="presOf" srcId="{C9012AEB-0B7C-4C6E-BA50-492707A60238}" destId="{A4596E61-7EDA-4CAA-8CB8-6B9F82B42E92}" srcOrd="0" destOrd="0" presId="urn:microsoft.com/office/officeart/2005/8/layout/orgChart1"/>
    <dgm:cxn modelId="{026E23FE-6033-441F-9A61-C3FC3D11EBC4}" type="presOf" srcId="{C1821FB8-BA3C-4F27-9FBD-F7C74C5AB1DE}" destId="{A65EBA8B-08C0-4749-9DC9-72A0E3A34850}" srcOrd="0" destOrd="0" presId="urn:microsoft.com/office/officeart/2005/8/layout/orgChart1"/>
    <dgm:cxn modelId="{3B893256-AD8B-4135-8C82-15FC5EBDDD9E}" type="presOf" srcId="{B9E7C668-9979-4425-A63D-C193C1BBE02D}" destId="{5DB41D53-CF71-432D-8B3B-1509C528A4BA}" srcOrd="1" destOrd="0" presId="urn:microsoft.com/office/officeart/2005/8/layout/orgChart1"/>
    <dgm:cxn modelId="{8D6D2C38-518D-472F-8BBC-89EFA1BE3451}" srcId="{E92589DC-22F4-40CA-8C1E-3061B464FDE0}" destId="{4840F9E2-9FA0-49EF-9182-D92F1690B722}" srcOrd="0" destOrd="0" parTransId="{C6D5A0BE-5458-4367-AC68-122992F67F06}" sibTransId="{F5BE5EAB-9CA7-4A99-91B4-5C68A4E96554}"/>
    <dgm:cxn modelId="{43F69DC8-1E2E-4FB1-9608-B1EAD6F5C90E}" type="presOf" srcId="{76CEB914-EA15-4868-8864-CEBCEF333C66}" destId="{EF4A49B7-B0C7-4331-A825-4E622A48B019}" srcOrd="0" destOrd="0" presId="urn:microsoft.com/office/officeart/2005/8/layout/orgChart1"/>
    <dgm:cxn modelId="{BE865E89-440A-4908-970A-D1DD4EEDE4A6}" type="presOf" srcId="{15344FC8-5B73-4582-B95E-835D3FE4258D}" destId="{CF712CCD-8F91-4605-B5FF-7FC14D4218C3}" srcOrd="0" destOrd="0" presId="urn:microsoft.com/office/officeart/2005/8/layout/orgChart1"/>
    <dgm:cxn modelId="{B6C1E6C4-0A7B-4D51-B4F6-903B66AA355A}" srcId="{4840F9E2-9FA0-49EF-9182-D92F1690B722}" destId="{B9E7C668-9979-4425-A63D-C193C1BBE02D}" srcOrd="4" destOrd="0" parTransId="{9E2E9A3A-EE51-4894-9E37-313DC2E07162}" sibTransId="{47FA0C82-C58E-4F3E-8627-81D7E3E43461}"/>
    <dgm:cxn modelId="{CDD27BFF-8370-4A6D-B7B6-63E32540A565}" srcId="{4840F9E2-9FA0-49EF-9182-D92F1690B722}" destId="{94796C21-510A-43CD-BD8C-75A31E37FC17}" srcOrd="2" destOrd="0" parTransId="{76CEB914-EA15-4868-8864-CEBCEF333C66}" sibTransId="{9240CA10-8A41-43AA-BBDC-4638D2D5F463}"/>
    <dgm:cxn modelId="{120105B6-D1E4-41DA-B6B7-E56191A1D0A9}" type="presOf" srcId="{4FBDD118-A405-4EAF-AF76-1A0E09B1AF5B}" destId="{23938D39-926B-4F19-B286-A5266AC31042}" srcOrd="0" destOrd="0" presId="urn:microsoft.com/office/officeart/2005/8/layout/orgChart1"/>
    <dgm:cxn modelId="{2AFE81F2-F816-4F39-A2FA-19201D7BBA52}" type="presOf" srcId="{41F1A997-82F2-4D28-B6E9-DB907EB4F8D6}" destId="{ABDCA490-B2E6-4329-BA01-1F0E3DF391A8}" srcOrd="0" destOrd="0" presId="urn:microsoft.com/office/officeart/2005/8/layout/orgChart1"/>
    <dgm:cxn modelId="{E1B9FC30-ACAF-43D1-BE58-7CC27BA692D5}" type="presOf" srcId="{94796C21-510A-43CD-BD8C-75A31E37FC17}" destId="{745536A9-00C1-4191-BF95-D22A9FE91EE7}" srcOrd="1" destOrd="0" presId="urn:microsoft.com/office/officeart/2005/8/layout/orgChart1"/>
    <dgm:cxn modelId="{6EF55242-8444-49D9-BD63-F4DE5FDA8288}" type="presOf" srcId="{2375543A-BE14-463B-9F51-C471474610C8}" destId="{E9C94EC3-720F-419F-BC14-7054E3830C50}" srcOrd="0" destOrd="0" presId="urn:microsoft.com/office/officeart/2005/8/layout/orgChart1"/>
    <dgm:cxn modelId="{62A15499-A887-4BB5-87D2-2942F41E44EF}" type="presOf" srcId="{D37B83C6-95C4-4EEA-803D-68222DC56A38}" destId="{CB7A1BFA-4A1F-475E-B423-780D3B8C4CAF}" srcOrd="0" destOrd="0" presId="urn:microsoft.com/office/officeart/2005/8/layout/orgChart1"/>
    <dgm:cxn modelId="{FC9C64A9-0F72-4778-A422-198FA097A6BA}" type="presOf" srcId="{15344FC8-5B73-4582-B95E-835D3FE4258D}" destId="{57925672-D561-4A65-B56F-4D87E5A5B285}" srcOrd="1" destOrd="0" presId="urn:microsoft.com/office/officeart/2005/8/layout/orgChart1"/>
    <dgm:cxn modelId="{2C8495C9-7CDD-4A0D-AAF0-9BE141B38BF7}" type="presOf" srcId="{1417AD4B-34C6-4F00-AEC8-A278F5971AC3}" destId="{7334B567-DF41-4170-921F-A56750A2D31F}" srcOrd="1" destOrd="0" presId="urn:microsoft.com/office/officeart/2005/8/layout/orgChart1"/>
    <dgm:cxn modelId="{F199EC49-7978-4208-8DDE-54393448D07F}" srcId="{15344FC8-5B73-4582-B95E-835D3FE4258D}" destId="{C1821FB8-BA3C-4F27-9FBD-F7C74C5AB1DE}" srcOrd="2" destOrd="0" parTransId="{9686E4E2-2BE0-459E-9316-114C1217DBED}" sibTransId="{1EFB4F22-79BA-46F5-A26B-6CEA47A24CDD}"/>
    <dgm:cxn modelId="{5999ED47-5657-4E59-B8AB-C5E90B11468B}" type="presParOf" srcId="{C15E8933-BE1B-477A-BD1A-4BAC59DF3814}" destId="{A43DE090-4330-4E32-AFCD-5693AB5ED170}" srcOrd="0" destOrd="0" presId="urn:microsoft.com/office/officeart/2005/8/layout/orgChart1"/>
    <dgm:cxn modelId="{3515F27F-D9B0-4914-89A6-F77ADBCA6E6E}" type="presParOf" srcId="{A43DE090-4330-4E32-AFCD-5693AB5ED170}" destId="{8C5E77B2-A402-403E-94C5-F843F2C66A5D}" srcOrd="0" destOrd="0" presId="urn:microsoft.com/office/officeart/2005/8/layout/orgChart1"/>
    <dgm:cxn modelId="{8FEE9153-63D9-4F18-A1A0-7842EAFE5E9C}" type="presParOf" srcId="{8C5E77B2-A402-403E-94C5-F843F2C66A5D}" destId="{EB5D6302-EB3D-4C6A-B6A8-7EE620C6E2E9}" srcOrd="0" destOrd="0" presId="urn:microsoft.com/office/officeart/2005/8/layout/orgChart1"/>
    <dgm:cxn modelId="{EFDF26D3-1442-4C2D-AEA0-2BB2144ADEFC}" type="presParOf" srcId="{8C5E77B2-A402-403E-94C5-F843F2C66A5D}" destId="{7F34CB12-B555-45B5-B346-8B8591D67625}" srcOrd="1" destOrd="0" presId="urn:microsoft.com/office/officeart/2005/8/layout/orgChart1"/>
    <dgm:cxn modelId="{FAB4170C-42D1-4FB4-A9DF-6BADDDDCC47D}" type="presParOf" srcId="{A43DE090-4330-4E32-AFCD-5693AB5ED170}" destId="{FE69A5AF-606E-4F0D-AF98-9EB5C2225048}" srcOrd="1" destOrd="0" presId="urn:microsoft.com/office/officeart/2005/8/layout/orgChart1"/>
    <dgm:cxn modelId="{37CEB55A-21CA-410A-B43C-B206F0AE5610}" type="presParOf" srcId="{FE69A5AF-606E-4F0D-AF98-9EB5C2225048}" destId="{D16247B2-04C1-4E4E-9B47-C5E1A4D9656D}" srcOrd="0" destOrd="0" presId="urn:microsoft.com/office/officeart/2005/8/layout/orgChart1"/>
    <dgm:cxn modelId="{9F9FFC72-4CC1-4226-B7D2-8E20E9DE551D}" type="presParOf" srcId="{FE69A5AF-606E-4F0D-AF98-9EB5C2225048}" destId="{69E7D151-FB1B-4838-8368-4FEF0C41B31E}" srcOrd="1" destOrd="0" presId="urn:microsoft.com/office/officeart/2005/8/layout/orgChart1"/>
    <dgm:cxn modelId="{71CCF7C2-E064-4AD3-A3F1-3D3391CB474F}" type="presParOf" srcId="{69E7D151-FB1B-4838-8368-4FEF0C41B31E}" destId="{C704883E-1904-4237-AF70-C33E32A0711B}" srcOrd="0" destOrd="0" presId="urn:microsoft.com/office/officeart/2005/8/layout/orgChart1"/>
    <dgm:cxn modelId="{9664EA7D-5534-4387-AE28-56415ECCF9FF}" type="presParOf" srcId="{C704883E-1904-4237-AF70-C33E32A0711B}" destId="{CF712CCD-8F91-4605-B5FF-7FC14D4218C3}" srcOrd="0" destOrd="0" presId="urn:microsoft.com/office/officeart/2005/8/layout/orgChart1"/>
    <dgm:cxn modelId="{C189E51F-EF60-4A27-9693-1AFDE474E663}" type="presParOf" srcId="{C704883E-1904-4237-AF70-C33E32A0711B}" destId="{57925672-D561-4A65-B56F-4D87E5A5B285}" srcOrd="1" destOrd="0" presId="urn:microsoft.com/office/officeart/2005/8/layout/orgChart1"/>
    <dgm:cxn modelId="{B56C42D1-1FA8-41F5-9D5E-9C749F84D6D3}" type="presParOf" srcId="{69E7D151-FB1B-4838-8368-4FEF0C41B31E}" destId="{FFC8ED95-A24D-45A1-9F16-166AE1A9B546}" srcOrd="1" destOrd="0" presId="urn:microsoft.com/office/officeart/2005/8/layout/orgChart1"/>
    <dgm:cxn modelId="{8362048A-0914-46A4-A465-3808DF7D6FC0}" type="presParOf" srcId="{FFC8ED95-A24D-45A1-9F16-166AE1A9B546}" destId="{23938D39-926B-4F19-B286-A5266AC31042}" srcOrd="0" destOrd="0" presId="urn:microsoft.com/office/officeart/2005/8/layout/orgChart1"/>
    <dgm:cxn modelId="{BFE35F00-F069-4CBF-9110-C149DB5DE0F4}" type="presParOf" srcId="{FFC8ED95-A24D-45A1-9F16-166AE1A9B546}" destId="{BD28ABD0-08CF-48BC-9E0A-92A936764E71}" srcOrd="1" destOrd="0" presId="urn:microsoft.com/office/officeart/2005/8/layout/orgChart1"/>
    <dgm:cxn modelId="{D4664116-10C7-4146-9298-28939FF8E0E6}" type="presParOf" srcId="{BD28ABD0-08CF-48BC-9E0A-92A936764E71}" destId="{562B9D27-5FD1-459B-95E2-3194444E1FD3}" srcOrd="0" destOrd="0" presId="urn:microsoft.com/office/officeart/2005/8/layout/orgChart1"/>
    <dgm:cxn modelId="{0C97A5B5-496E-451B-A29A-F5DEF35681B7}" type="presParOf" srcId="{562B9D27-5FD1-459B-95E2-3194444E1FD3}" destId="{E9C94EC3-720F-419F-BC14-7054E3830C50}" srcOrd="0" destOrd="0" presId="urn:microsoft.com/office/officeart/2005/8/layout/orgChart1"/>
    <dgm:cxn modelId="{2534C51C-5644-48E5-BAA6-625FE5EC5822}" type="presParOf" srcId="{562B9D27-5FD1-459B-95E2-3194444E1FD3}" destId="{7B655306-3982-44CC-BC38-14EA5D358F86}" srcOrd="1" destOrd="0" presId="urn:microsoft.com/office/officeart/2005/8/layout/orgChart1"/>
    <dgm:cxn modelId="{6F8779F4-2E5B-46E1-A6FF-D252998A058F}" type="presParOf" srcId="{BD28ABD0-08CF-48BC-9E0A-92A936764E71}" destId="{90D6AE8B-7917-4DD0-B0E6-FC74CE3B4CF8}" srcOrd="1" destOrd="0" presId="urn:microsoft.com/office/officeart/2005/8/layout/orgChart1"/>
    <dgm:cxn modelId="{75C9658B-2362-408D-BA57-2A124F601EB8}" type="presParOf" srcId="{BD28ABD0-08CF-48BC-9E0A-92A936764E71}" destId="{190533EC-C0EE-4BE4-962C-479C9AAB6A14}" srcOrd="2" destOrd="0" presId="urn:microsoft.com/office/officeart/2005/8/layout/orgChart1"/>
    <dgm:cxn modelId="{79E622A7-D402-4CED-B79A-59853B7E8CA8}" type="presParOf" srcId="{FFC8ED95-A24D-45A1-9F16-166AE1A9B546}" destId="{CB7A1BFA-4A1F-475E-B423-780D3B8C4CAF}" srcOrd="2" destOrd="0" presId="urn:microsoft.com/office/officeart/2005/8/layout/orgChart1"/>
    <dgm:cxn modelId="{C09DFCAA-F57C-4CBF-9533-2CE5FE0DB32F}" type="presParOf" srcId="{FFC8ED95-A24D-45A1-9F16-166AE1A9B546}" destId="{B9E2C5A7-6C2A-4176-A2DE-2CB6CAEB8B87}" srcOrd="3" destOrd="0" presId="urn:microsoft.com/office/officeart/2005/8/layout/orgChart1"/>
    <dgm:cxn modelId="{357EB98A-02F7-4447-A11E-0AD5B61CA8C1}" type="presParOf" srcId="{B9E2C5A7-6C2A-4176-A2DE-2CB6CAEB8B87}" destId="{8EF114F8-9B80-40F4-83E7-A537B08CBF97}" srcOrd="0" destOrd="0" presId="urn:microsoft.com/office/officeart/2005/8/layout/orgChart1"/>
    <dgm:cxn modelId="{616A9F39-76E6-4381-9D97-B0CD0CC2B744}" type="presParOf" srcId="{8EF114F8-9B80-40F4-83E7-A537B08CBF97}" destId="{E0261B5E-791E-459B-AA1F-64FB267995F2}" srcOrd="0" destOrd="0" presId="urn:microsoft.com/office/officeart/2005/8/layout/orgChart1"/>
    <dgm:cxn modelId="{FB3CEBC9-E959-4436-8A51-3DF10F10A3D5}" type="presParOf" srcId="{8EF114F8-9B80-40F4-83E7-A537B08CBF97}" destId="{68D42552-753F-451F-A720-D43A4EE730AA}" srcOrd="1" destOrd="0" presId="urn:microsoft.com/office/officeart/2005/8/layout/orgChart1"/>
    <dgm:cxn modelId="{E6CFBA8A-2FE3-4315-A257-7A49E0E577C7}" type="presParOf" srcId="{B9E2C5A7-6C2A-4176-A2DE-2CB6CAEB8B87}" destId="{E1B0B093-C751-4AD8-8A4F-0A9CB979C252}" srcOrd="1" destOrd="0" presId="urn:microsoft.com/office/officeart/2005/8/layout/orgChart1"/>
    <dgm:cxn modelId="{390DA78E-B364-4F5A-AC0D-8D8163C3992E}" type="presParOf" srcId="{B9E2C5A7-6C2A-4176-A2DE-2CB6CAEB8B87}" destId="{E80E12DB-EBD9-489C-9275-4E9B3FB0B4ED}" srcOrd="2" destOrd="0" presId="urn:microsoft.com/office/officeart/2005/8/layout/orgChart1"/>
    <dgm:cxn modelId="{6A7C0667-037B-48FC-A160-95575BCEB0E5}" type="presParOf" srcId="{69E7D151-FB1B-4838-8368-4FEF0C41B31E}" destId="{D3DE98D0-C7E7-4328-8519-46419AA74086}" srcOrd="2" destOrd="0" presId="urn:microsoft.com/office/officeart/2005/8/layout/orgChart1"/>
    <dgm:cxn modelId="{2D99FD50-0F74-4AF8-9EEB-9A100B61C3E2}" type="presParOf" srcId="{D3DE98D0-C7E7-4328-8519-46419AA74086}" destId="{F8D50FEA-1E5E-490F-969F-E9E75B030210}" srcOrd="0" destOrd="0" presId="urn:microsoft.com/office/officeart/2005/8/layout/orgChart1"/>
    <dgm:cxn modelId="{1C5613C7-0C34-4710-AFAE-81D95073BB02}" type="presParOf" srcId="{D3DE98D0-C7E7-4328-8519-46419AA74086}" destId="{9E513AE8-30DB-4528-85D2-0189FE88B1DB}" srcOrd="1" destOrd="0" presId="urn:microsoft.com/office/officeart/2005/8/layout/orgChart1"/>
    <dgm:cxn modelId="{1280C654-1386-4C00-98B4-EEAB0B0AFAC5}" type="presParOf" srcId="{9E513AE8-30DB-4528-85D2-0189FE88B1DB}" destId="{B9495BE8-42F3-4636-868C-432AC661820B}" srcOrd="0" destOrd="0" presId="urn:microsoft.com/office/officeart/2005/8/layout/orgChart1"/>
    <dgm:cxn modelId="{C9E10A54-1D79-4BC2-8131-CC24A7166E78}" type="presParOf" srcId="{B9495BE8-42F3-4636-868C-432AC661820B}" destId="{A65EBA8B-08C0-4749-9DC9-72A0E3A34850}" srcOrd="0" destOrd="0" presId="urn:microsoft.com/office/officeart/2005/8/layout/orgChart1"/>
    <dgm:cxn modelId="{254F7E03-5C6A-4830-81B6-CE757B9BAE1F}" type="presParOf" srcId="{B9495BE8-42F3-4636-868C-432AC661820B}" destId="{7CEFD4AF-19F4-4318-9361-27EA26506547}" srcOrd="1" destOrd="0" presId="urn:microsoft.com/office/officeart/2005/8/layout/orgChart1"/>
    <dgm:cxn modelId="{84A505B1-01E4-4252-9701-8F9D37073355}" type="presParOf" srcId="{9E513AE8-30DB-4528-85D2-0189FE88B1DB}" destId="{77D0332C-8750-40DA-8E83-3BECEB3A4C1C}" srcOrd="1" destOrd="0" presId="urn:microsoft.com/office/officeart/2005/8/layout/orgChart1"/>
    <dgm:cxn modelId="{10933989-4824-4145-85C5-1A398492BA44}" type="presParOf" srcId="{9E513AE8-30DB-4528-85D2-0189FE88B1DB}" destId="{2167A9E4-DE8C-4B89-B22A-9BD45989FF15}" srcOrd="2" destOrd="0" presId="urn:microsoft.com/office/officeart/2005/8/layout/orgChart1"/>
    <dgm:cxn modelId="{EE25B773-40C6-4B75-BE3F-4BD1DE5AB3B5}" type="presParOf" srcId="{FE69A5AF-606E-4F0D-AF98-9EB5C2225048}" destId="{EF4A49B7-B0C7-4331-A825-4E622A48B019}" srcOrd="2" destOrd="0" presId="urn:microsoft.com/office/officeart/2005/8/layout/orgChart1"/>
    <dgm:cxn modelId="{688DE59F-1476-4C60-BDAB-A5120E2244B4}" type="presParOf" srcId="{FE69A5AF-606E-4F0D-AF98-9EB5C2225048}" destId="{048612D7-5052-4478-804C-0FAE19FD2E60}" srcOrd="3" destOrd="0" presId="urn:microsoft.com/office/officeart/2005/8/layout/orgChart1"/>
    <dgm:cxn modelId="{740A9909-4402-44DB-B3C3-2D511DA4F39D}" type="presParOf" srcId="{048612D7-5052-4478-804C-0FAE19FD2E60}" destId="{9B0956F7-FD3E-40ED-9DDF-1FA6EE10EDFB}" srcOrd="0" destOrd="0" presId="urn:microsoft.com/office/officeart/2005/8/layout/orgChart1"/>
    <dgm:cxn modelId="{CE16B52B-7F12-447C-B7B3-2FA41B75FAAA}" type="presParOf" srcId="{9B0956F7-FD3E-40ED-9DDF-1FA6EE10EDFB}" destId="{B2B6CFEE-2435-43B5-80A7-9976F411C40C}" srcOrd="0" destOrd="0" presId="urn:microsoft.com/office/officeart/2005/8/layout/orgChart1"/>
    <dgm:cxn modelId="{FE40C0E7-27FC-4B48-9C43-C7B3801B1271}" type="presParOf" srcId="{9B0956F7-FD3E-40ED-9DDF-1FA6EE10EDFB}" destId="{745536A9-00C1-4191-BF95-D22A9FE91EE7}" srcOrd="1" destOrd="0" presId="urn:microsoft.com/office/officeart/2005/8/layout/orgChart1"/>
    <dgm:cxn modelId="{A5C6771E-1E49-4837-9F5F-38A7E2B804BF}" type="presParOf" srcId="{048612D7-5052-4478-804C-0FAE19FD2E60}" destId="{51864695-EEFE-47FB-9622-F20FE710BC76}" srcOrd="1" destOrd="0" presId="urn:microsoft.com/office/officeart/2005/8/layout/orgChart1"/>
    <dgm:cxn modelId="{00A9089C-9BA9-4D7E-8801-160E1F6259AF}" type="presParOf" srcId="{048612D7-5052-4478-804C-0FAE19FD2E60}" destId="{54F34E53-5694-42ED-98BA-A1B96B4570C7}" srcOrd="2" destOrd="0" presId="urn:microsoft.com/office/officeart/2005/8/layout/orgChart1"/>
    <dgm:cxn modelId="{87122FE3-AD02-4CC5-9FE5-8686544C18B9}" type="presParOf" srcId="{FE69A5AF-606E-4F0D-AF98-9EB5C2225048}" destId="{A4596E61-7EDA-4CAA-8CB8-6B9F82B42E92}" srcOrd="4" destOrd="0" presId="urn:microsoft.com/office/officeart/2005/8/layout/orgChart1"/>
    <dgm:cxn modelId="{4938BB3C-30B7-459A-9BCB-EB50E03DB34F}" type="presParOf" srcId="{FE69A5AF-606E-4F0D-AF98-9EB5C2225048}" destId="{E25F44BE-D6EB-41EF-AB60-BA8871932C2B}" srcOrd="5" destOrd="0" presId="urn:microsoft.com/office/officeart/2005/8/layout/orgChart1"/>
    <dgm:cxn modelId="{7F01EEF8-0DB1-4AC2-99BE-AF3EEF39E5BC}" type="presParOf" srcId="{E25F44BE-D6EB-41EF-AB60-BA8871932C2B}" destId="{23F0CB23-F7F0-4B6E-990F-931821496CCF}" srcOrd="0" destOrd="0" presId="urn:microsoft.com/office/officeart/2005/8/layout/orgChart1"/>
    <dgm:cxn modelId="{FE8E7931-30DE-4A86-B8A1-F6768DE5BA5F}" type="presParOf" srcId="{23F0CB23-F7F0-4B6E-990F-931821496CCF}" destId="{ABDCA490-B2E6-4329-BA01-1F0E3DF391A8}" srcOrd="0" destOrd="0" presId="urn:microsoft.com/office/officeart/2005/8/layout/orgChart1"/>
    <dgm:cxn modelId="{DCA88FAE-B5E4-4A3C-9657-58889A27779A}" type="presParOf" srcId="{23F0CB23-F7F0-4B6E-990F-931821496CCF}" destId="{0B88AD68-3318-48C5-BDC7-EE09EC177079}" srcOrd="1" destOrd="0" presId="urn:microsoft.com/office/officeart/2005/8/layout/orgChart1"/>
    <dgm:cxn modelId="{13A1A0E8-D9AA-42C4-915C-A2244C1DED9D}" type="presParOf" srcId="{E25F44BE-D6EB-41EF-AB60-BA8871932C2B}" destId="{59136F4B-A3F7-4ACB-9DEB-953209F12584}" srcOrd="1" destOrd="0" presId="urn:microsoft.com/office/officeart/2005/8/layout/orgChart1"/>
    <dgm:cxn modelId="{ABEA7CCA-D344-4F93-9DE2-EFDBF48B5295}" type="presParOf" srcId="{E25F44BE-D6EB-41EF-AB60-BA8871932C2B}" destId="{0DD0113E-13A3-4A76-9F90-A3817EA7C2E6}" srcOrd="2" destOrd="0" presId="urn:microsoft.com/office/officeart/2005/8/layout/orgChart1"/>
    <dgm:cxn modelId="{A2894FE6-E639-41C7-8C6C-3E96A4501B1B}" type="presParOf" srcId="{FE69A5AF-606E-4F0D-AF98-9EB5C2225048}" destId="{D758B48D-8822-459F-A5D0-305B688C2C33}" srcOrd="6" destOrd="0" presId="urn:microsoft.com/office/officeart/2005/8/layout/orgChart1"/>
    <dgm:cxn modelId="{26155E74-B494-4CBC-B26C-88CF81DAC124}" type="presParOf" srcId="{FE69A5AF-606E-4F0D-AF98-9EB5C2225048}" destId="{8D881298-CD7B-40C0-B3D8-E51AB4217173}" srcOrd="7" destOrd="0" presId="urn:microsoft.com/office/officeart/2005/8/layout/orgChart1"/>
    <dgm:cxn modelId="{89E0511F-0869-4AAC-8EEF-8AD8EF06A375}" type="presParOf" srcId="{8D881298-CD7B-40C0-B3D8-E51AB4217173}" destId="{6180EAE9-40BB-4C83-B332-4A49FA8F69B0}" srcOrd="0" destOrd="0" presId="urn:microsoft.com/office/officeart/2005/8/layout/orgChart1"/>
    <dgm:cxn modelId="{BD47D95B-C878-4A08-8850-9969D3CB7E5B}" type="presParOf" srcId="{6180EAE9-40BB-4C83-B332-4A49FA8F69B0}" destId="{4999D960-7548-4D5B-BCB8-80DE5F70A7E8}" srcOrd="0" destOrd="0" presId="urn:microsoft.com/office/officeart/2005/8/layout/orgChart1"/>
    <dgm:cxn modelId="{9013553A-41F5-488C-AAAA-47E0A39F7B22}" type="presParOf" srcId="{6180EAE9-40BB-4C83-B332-4A49FA8F69B0}" destId="{5DB41D53-CF71-432D-8B3B-1509C528A4BA}" srcOrd="1" destOrd="0" presId="urn:microsoft.com/office/officeart/2005/8/layout/orgChart1"/>
    <dgm:cxn modelId="{3419C1E4-7E8A-452A-A75B-767D0801468F}" type="presParOf" srcId="{8D881298-CD7B-40C0-B3D8-E51AB4217173}" destId="{CBE3030A-CA78-425B-BBF3-DA3A2E1DC182}" srcOrd="1" destOrd="0" presId="urn:microsoft.com/office/officeart/2005/8/layout/orgChart1"/>
    <dgm:cxn modelId="{2F8D4078-7169-457F-987A-ED70C3BDADF1}" type="presParOf" srcId="{8D881298-CD7B-40C0-B3D8-E51AB4217173}" destId="{476E4FC5-D66F-4EB0-9C6D-29A8CFF30F0A}" srcOrd="2" destOrd="0" presId="urn:microsoft.com/office/officeart/2005/8/layout/orgChart1"/>
    <dgm:cxn modelId="{8EDF1CF4-A3C5-485E-964B-29549AF5F8AB}" type="presParOf" srcId="{A43DE090-4330-4E32-AFCD-5693AB5ED170}" destId="{2D87E29B-EB7C-4BEB-B998-9EADE50C0D63}" srcOrd="2" destOrd="0" presId="urn:microsoft.com/office/officeart/2005/8/layout/orgChart1"/>
    <dgm:cxn modelId="{E2554E08-E564-4923-9FC7-BE145F9C0FB4}" type="presParOf" srcId="{2D87E29B-EB7C-4BEB-B998-9EADE50C0D63}" destId="{F55CF0F3-0584-414D-9EC8-D36FFE772ABB}" srcOrd="0" destOrd="0" presId="urn:microsoft.com/office/officeart/2005/8/layout/orgChart1"/>
    <dgm:cxn modelId="{581C98F5-A240-4FFB-98B6-39EC623C5832}" type="presParOf" srcId="{2D87E29B-EB7C-4BEB-B998-9EADE50C0D63}" destId="{76022809-56D3-47C5-B81B-F12C313BFABD}" srcOrd="1" destOrd="0" presId="urn:microsoft.com/office/officeart/2005/8/layout/orgChart1"/>
    <dgm:cxn modelId="{11529583-912B-4733-B4B2-E9AAE021355B}" type="presParOf" srcId="{76022809-56D3-47C5-B81B-F12C313BFABD}" destId="{E53B5DDE-5CC1-4F02-B6DA-B31D69ADDB62}" srcOrd="0" destOrd="0" presId="urn:microsoft.com/office/officeart/2005/8/layout/orgChart1"/>
    <dgm:cxn modelId="{3C510382-62E3-4EAE-92FB-B3BB671DD2F2}" type="presParOf" srcId="{E53B5DDE-5CC1-4F02-B6DA-B31D69ADDB62}" destId="{27A42E7C-EB5B-4A52-B608-A3FF8528DD7D}" srcOrd="0" destOrd="0" presId="urn:microsoft.com/office/officeart/2005/8/layout/orgChart1"/>
    <dgm:cxn modelId="{3842D3B1-713B-4C89-BF52-0340238C52C7}" type="presParOf" srcId="{E53B5DDE-5CC1-4F02-B6DA-B31D69ADDB62}" destId="{7334B567-DF41-4170-921F-A56750A2D31F}" srcOrd="1" destOrd="0" presId="urn:microsoft.com/office/officeart/2005/8/layout/orgChart1"/>
    <dgm:cxn modelId="{6D3E83E8-07CA-4977-A624-A992051B66BD}" type="presParOf" srcId="{76022809-56D3-47C5-B81B-F12C313BFABD}" destId="{126D5E5D-FA34-4BFE-BAF0-A7E1F7EA0216}" srcOrd="1" destOrd="0" presId="urn:microsoft.com/office/officeart/2005/8/layout/orgChart1"/>
    <dgm:cxn modelId="{F0350C6D-6DB0-4B1C-AA76-6D56F245B408}" type="presParOf" srcId="{76022809-56D3-47C5-B81B-F12C313BFABD}" destId="{25F4E42F-5053-4617-8685-46A5C5A556D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5CF0F3-0584-414D-9EC8-D36FFE772ABB}">
      <dsp:nvSpPr>
        <dsp:cNvPr id="0" name=""/>
        <dsp:cNvSpPr/>
      </dsp:nvSpPr>
      <dsp:spPr>
        <a:xfrm>
          <a:off x="4119517" y="907837"/>
          <a:ext cx="107459" cy="470775"/>
        </a:xfrm>
        <a:custGeom>
          <a:avLst/>
          <a:gdLst/>
          <a:ahLst/>
          <a:cxnLst/>
          <a:rect l="0" t="0" r="0" b="0"/>
          <a:pathLst>
            <a:path>
              <a:moveTo>
                <a:pt x="107459" y="0"/>
              </a:moveTo>
              <a:lnTo>
                <a:pt x="107459" y="470775"/>
              </a:lnTo>
              <a:lnTo>
                <a:pt x="0" y="470775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58B48D-8822-459F-A5D0-305B688C2C33}">
      <dsp:nvSpPr>
        <dsp:cNvPr id="0" name=""/>
        <dsp:cNvSpPr/>
      </dsp:nvSpPr>
      <dsp:spPr>
        <a:xfrm>
          <a:off x="4226977" y="907837"/>
          <a:ext cx="3041969" cy="9415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4092"/>
              </a:lnTo>
              <a:lnTo>
                <a:pt x="3041969" y="834092"/>
              </a:lnTo>
              <a:lnTo>
                <a:pt x="3041969" y="941551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596E61-7EDA-4CAA-8CB8-6B9F82B42E92}">
      <dsp:nvSpPr>
        <dsp:cNvPr id="0" name=""/>
        <dsp:cNvSpPr/>
      </dsp:nvSpPr>
      <dsp:spPr>
        <a:xfrm>
          <a:off x="4226977" y="907837"/>
          <a:ext cx="1013989" cy="9415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4092"/>
              </a:lnTo>
              <a:lnTo>
                <a:pt x="1013989" y="834092"/>
              </a:lnTo>
              <a:lnTo>
                <a:pt x="1013989" y="941551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4A49B7-B0C7-4331-A825-4E622A48B019}">
      <dsp:nvSpPr>
        <dsp:cNvPr id="0" name=""/>
        <dsp:cNvSpPr/>
      </dsp:nvSpPr>
      <dsp:spPr>
        <a:xfrm>
          <a:off x="3212987" y="907837"/>
          <a:ext cx="1013989" cy="941551"/>
        </a:xfrm>
        <a:custGeom>
          <a:avLst/>
          <a:gdLst/>
          <a:ahLst/>
          <a:cxnLst/>
          <a:rect l="0" t="0" r="0" b="0"/>
          <a:pathLst>
            <a:path>
              <a:moveTo>
                <a:pt x="1013989" y="0"/>
              </a:moveTo>
              <a:lnTo>
                <a:pt x="1013989" y="834092"/>
              </a:lnTo>
              <a:lnTo>
                <a:pt x="0" y="834092"/>
              </a:lnTo>
              <a:lnTo>
                <a:pt x="0" y="941551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D50FEA-1E5E-490F-969F-E9E75B030210}">
      <dsp:nvSpPr>
        <dsp:cNvPr id="0" name=""/>
        <dsp:cNvSpPr/>
      </dsp:nvSpPr>
      <dsp:spPr>
        <a:xfrm>
          <a:off x="1077548" y="2755920"/>
          <a:ext cx="107459" cy="470775"/>
        </a:xfrm>
        <a:custGeom>
          <a:avLst/>
          <a:gdLst/>
          <a:ahLst/>
          <a:cxnLst/>
          <a:rect l="0" t="0" r="0" b="0"/>
          <a:pathLst>
            <a:path>
              <a:moveTo>
                <a:pt x="107459" y="0"/>
              </a:moveTo>
              <a:lnTo>
                <a:pt x="107459" y="470775"/>
              </a:lnTo>
              <a:lnTo>
                <a:pt x="0" y="470775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7A1BFA-4A1F-475E-B423-780D3B8C4CAF}">
      <dsp:nvSpPr>
        <dsp:cNvPr id="0" name=""/>
        <dsp:cNvSpPr/>
      </dsp:nvSpPr>
      <dsp:spPr>
        <a:xfrm>
          <a:off x="1185007" y="2755920"/>
          <a:ext cx="271959" cy="19240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4040"/>
              </a:lnTo>
              <a:lnTo>
                <a:pt x="271959" y="1924040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938D39-926B-4F19-B286-A5266AC31042}">
      <dsp:nvSpPr>
        <dsp:cNvPr id="0" name=""/>
        <dsp:cNvSpPr/>
      </dsp:nvSpPr>
      <dsp:spPr>
        <a:xfrm>
          <a:off x="1185007" y="2755920"/>
          <a:ext cx="271959" cy="11974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7408"/>
              </a:lnTo>
              <a:lnTo>
                <a:pt x="271959" y="1197408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6247B2-04C1-4E4E-9B47-C5E1A4D9656D}">
      <dsp:nvSpPr>
        <dsp:cNvPr id="0" name=""/>
        <dsp:cNvSpPr/>
      </dsp:nvSpPr>
      <dsp:spPr>
        <a:xfrm>
          <a:off x="1185007" y="907837"/>
          <a:ext cx="3041969" cy="941551"/>
        </a:xfrm>
        <a:custGeom>
          <a:avLst/>
          <a:gdLst/>
          <a:ahLst/>
          <a:cxnLst/>
          <a:rect l="0" t="0" r="0" b="0"/>
          <a:pathLst>
            <a:path>
              <a:moveTo>
                <a:pt x="3041969" y="0"/>
              </a:moveTo>
              <a:lnTo>
                <a:pt x="3041969" y="834092"/>
              </a:lnTo>
              <a:lnTo>
                <a:pt x="0" y="834092"/>
              </a:lnTo>
              <a:lnTo>
                <a:pt x="0" y="941551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5D6302-EB3D-4C6A-B6A8-7EE620C6E2E9}">
      <dsp:nvSpPr>
        <dsp:cNvPr id="0" name=""/>
        <dsp:cNvSpPr/>
      </dsp:nvSpPr>
      <dsp:spPr>
        <a:xfrm>
          <a:off x="3320447" y="1307"/>
          <a:ext cx="1813060" cy="90653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45000">
              <a:schemeClr val="accent3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73000">
              <a:schemeClr val="accent3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800" kern="1200" dirty="0" smtClean="0"/>
            <a:t>P. Glauser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800" kern="1200" dirty="0" smtClean="0"/>
            <a:t>Geschäftsleitung</a:t>
          </a:r>
          <a:endParaRPr lang="de-CH" sz="1800" kern="1200" dirty="0"/>
        </a:p>
      </dsp:txBody>
      <dsp:txXfrm>
        <a:off x="3320447" y="1307"/>
        <a:ext cx="1813060" cy="906530"/>
      </dsp:txXfrm>
    </dsp:sp>
    <dsp:sp modelId="{CF712CCD-8F91-4605-B5FF-7FC14D4218C3}">
      <dsp:nvSpPr>
        <dsp:cNvPr id="0" name=""/>
        <dsp:cNvSpPr/>
      </dsp:nvSpPr>
      <dsp:spPr>
        <a:xfrm>
          <a:off x="278477" y="1849389"/>
          <a:ext cx="1813060" cy="90653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45000">
              <a:schemeClr val="accent5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73000">
              <a:schemeClr val="accent5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800" kern="1200" dirty="0" smtClean="0"/>
            <a:t>G. Kistler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800" kern="1200" dirty="0" smtClean="0"/>
            <a:t>Verkauf/Marketing</a:t>
          </a:r>
          <a:endParaRPr lang="de-CH" sz="1800" kern="1200" dirty="0"/>
        </a:p>
      </dsp:txBody>
      <dsp:txXfrm>
        <a:off x="278477" y="1849389"/>
        <a:ext cx="1813060" cy="906530"/>
      </dsp:txXfrm>
    </dsp:sp>
    <dsp:sp modelId="{E9C94EC3-720F-419F-BC14-7054E3830C50}">
      <dsp:nvSpPr>
        <dsp:cNvPr id="0" name=""/>
        <dsp:cNvSpPr/>
      </dsp:nvSpPr>
      <dsp:spPr>
        <a:xfrm>
          <a:off x="1456967" y="3697471"/>
          <a:ext cx="1023425" cy="511712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  <a:gs pos="30000">
              <a:schemeClr val="accent6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45000">
              <a:schemeClr val="accent6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73000">
              <a:schemeClr val="accent6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400" kern="1200" dirty="0" smtClean="0"/>
            <a:t>P. Gross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400" kern="1200" dirty="0" smtClean="0"/>
            <a:t>Web</a:t>
          </a:r>
          <a:endParaRPr lang="de-CH" sz="1400" kern="1200" dirty="0"/>
        </a:p>
      </dsp:txBody>
      <dsp:txXfrm>
        <a:off x="1456967" y="3697471"/>
        <a:ext cx="1023425" cy="511712"/>
      </dsp:txXfrm>
    </dsp:sp>
    <dsp:sp modelId="{E0261B5E-791E-459B-AA1F-64FB267995F2}">
      <dsp:nvSpPr>
        <dsp:cNvPr id="0" name=""/>
        <dsp:cNvSpPr/>
      </dsp:nvSpPr>
      <dsp:spPr>
        <a:xfrm>
          <a:off x="1456967" y="4424104"/>
          <a:ext cx="1023425" cy="511712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  <a:gs pos="30000">
              <a:schemeClr val="accent6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45000">
              <a:schemeClr val="accent6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73000">
              <a:schemeClr val="accent6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400" kern="1200" dirty="0" smtClean="0"/>
            <a:t>I. Peter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400" kern="1200" dirty="0" smtClean="0"/>
            <a:t>Verkauf</a:t>
          </a:r>
          <a:endParaRPr lang="de-CH" sz="1400" kern="1200" dirty="0"/>
        </a:p>
      </dsp:txBody>
      <dsp:txXfrm>
        <a:off x="1456967" y="4424104"/>
        <a:ext cx="1023425" cy="511712"/>
      </dsp:txXfrm>
    </dsp:sp>
    <dsp:sp modelId="{A65EBA8B-08C0-4749-9DC9-72A0E3A34850}">
      <dsp:nvSpPr>
        <dsp:cNvPr id="0" name=""/>
        <dsp:cNvSpPr/>
      </dsp:nvSpPr>
      <dsp:spPr>
        <a:xfrm>
          <a:off x="54122" y="2970839"/>
          <a:ext cx="1023425" cy="511712"/>
        </a:xfrm>
        <a:prstGeom prst="flowChartTerminator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  <a:gs pos="30000">
              <a:schemeClr val="accent6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45000">
              <a:schemeClr val="accent6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73000">
              <a:schemeClr val="accent6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400" kern="1200" dirty="0" smtClean="0"/>
            <a:t>Vakant</a:t>
          </a:r>
          <a:endParaRPr lang="de-CH" sz="1400" kern="1200" dirty="0"/>
        </a:p>
      </dsp:txBody>
      <dsp:txXfrm>
        <a:off x="54122" y="2970839"/>
        <a:ext cx="1023425" cy="511712"/>
      </dsp:txXfrm>
    </dsp:sp>
    <dsp:sp modelId="{B2B6CFEE-2435-43B5-80A7-9976F411C40C}">
      <dsp:nvSpPr>
        <dsp:cNvPr id="0" name=""/>
        <dsp:cNvSpPr/>
      </dsp:nvSpPr>
      <dsp:spPr>
        <a:xfrm>
          <a:off x="2306457" y="1849389"/>
          <a:ext cx="1813060" cy="90653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45000">
              <a:schemeClr val="accent5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73000">
              <a:schemeClr val="accent5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800" kern="1200" dirty="0" smtClean="0"/>
            <a:t>K. </a:t>
          </a:r>
          <a:r>
            <a:rPr lang="de-CH" sz="1800" kern="1200" dirty="0" err="1" smtClean="0"/>
            <a:t>Bruderer</a:t>
          </a:r>
          <a:endParaRPr lang="de-CH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800" kern="1200" dirty="0" smtClean="0"/>
            <a:t>Kurswesen</a:t>
          </a:r>
        </a:p>
      </dsp:txBody>
      <dsp:txXfrm>
        <a:off x="2306457" y="1849389"/>
        <a:ext cx="1813060" cy="906530"/>
      </dsp:txXfrm>
    </dsp:sp>
    <dsp:sp modelId="{ABDCA490-B2E6-4329-BA01-1F0E3DF391A8}">
      <dsp:nvSpPr>
        <dsp:cNvPr id="0" name=""/>
        <dsp:cNvSpPr/>
      </dsp:nvSpPr>
      <dsp:spPr>
        <a:xfrm>
          <a:off x="4334437" y="1849389"/>
          <a:ext cx="1813060" cy="90653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45000">
              <a:schemeClr val="accent5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73000">
              <a:schemeClr val="accent5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800" kern="1200" dirty="0" smtClean="0"/>
            <a:t>B. Minder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800" kern="1200" dirty="0" smtClean="0"/>
            <a:t>Finanzen</a:t>
          </a:r>
          <a:endParaRPr lang="de-CH" sz="1800" kern="1200" dirty="0"/>
        </a:p>
      </dsp:txBody>
      <dsp:txXfrm>
        <a:off x="4334437" y="1849389"/>
        <a:ext cx="1813060" cy="906530"/>
      </dsp:txXfrm>
    </dsp:sp>
    <dsp:sp modelId="{4999D960-7548-4D5B-BCB8-80DE5F70A7E8}">
      <dsp:nvSpPr>
        <dsp:cNvPr id="0" name=""/>
        <dsp:cNvSpPr/>
      </dsp:nvSpPr>
      <dsp:spPr>
        <a:xfrm>
          <a:off x="6362417" y="1849389"/>
          <a:ext cx="1813060" cy="90653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45000">
              <a:schemeClr val="accent5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73000">
              <a:schemeClr val="accent5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800" kern="1200" dirty="0" smtClean="0"/>
            <a:t>M. Müller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800" kern="1200" dirty="0" smtClean="0"/>
            <a:t>Personal</a:t>
          </a:r>
          <a:endParaRPr lang="de-CH" sz="1800" kern="1200" dirty="0"/>
        </a:p>
      </dsp:txBody>
      <dsp:txXfrm>
        <a:off x="6362417" y="1849389"/>
        <a:ext cx="1813060" cy="906530"/>
      </dsp:txXfrm>
    </dsp:sp>
    <dsp:sp modelId="{27A42E7C-EB5B-4A52-B608-A3FF8528DD7D}">
      <dsp:nvSpPr>
        <dsp:cNvPr id="0" name=""/>
        <dsp:cNvSpPr/>
      </dsp:nvSpPr>
      <dsp:spPr>
        <a:xfrm>
          <a:off x="3096092" y="1122757"/>
          <a:ext cx="1023425" cy="511712"/>
        </a:xfrm>
        <a:prstGeom prst="flowChartTerminator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45000">
              <a:schemeClr val="accent5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73000">
              <a:schemeClr val="accent5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400" kern="1200" dirty="0" smtClean="0"/>
            <a:t>K. Meier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400" kern="1200" dirty="0" smtClean="0"/>
            <a:t>Assistent</a:t>
          </a:r>
          <a:endParaRPr lang="de-CH" sz="1400" kern="1200" dirty="0"/>
        </a:p>
      </dsp:txBody>
      <dsp:txXfrm>
        <a:off x="3096092" y="1122757"/>
        <a:ext cx="1023425" cy="5117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84E19F-04EF-4CA7-9919-A8DB76A2E1E7}" type="datetimeFigureOut">
              <a:rPr lang="de-DE" smtClean="0"/>
              <a:pPr/>
              <a:t>31.03.2010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7326C3-E488-4965-963E-126858B938BD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5F3B04-E8EF-4874-B950-272668BB56AA}" type="datetimeFigureOut">
              <a:rPr lang="de-DE" smtClean="0"/>
              <a:pPr/>
              <a:t>31.03.2010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4B14AA-D84F-4190-8675-198FCB6FB554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B14AA-D84F-4190-8675-198FCB6FB554}" type="slidenum">
              <a:rPr lang="de-CH" smtClean="0"/>
              <a:pPr/>
              <a:t>1</a:t>
            </a:fld>
            <a:endParaRPr lang="de-C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2A5B477-7688-4A6B-B726-4B384AA598F3}" type="datetime1">
              <a:rPr lang="de-DE" smtClean="0"/>
              <a:pPr/>
              <a:t>31.03.2010</a:t>
            </a:fld>
            <a:endParaRPr lang="de-CH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de-CH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7347766-DC70-4761-A2D3-E120550D20AC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21" name="Rechtec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htec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htec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ec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44214-3C3E-4E96-AA7B-F6D876926916}" type="datetime1">
              <a:rPr lang="de-DE" smtClean="0"/>
              <a:pPr/>
              <a:t>31.03.2010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7766-DC70-4761-A2D3-E120550D20AC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A44B-08DF-4FC3-B77E-A2BEF296F602}" type="datetime1">
              <a:rPr lang="de-DE" smtClean="0"/>
              <a:pPr/>
              <a:t>31.03.2010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7766-DC70-4761-A2D3-E120550D20AC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Gleichschenkliges Dreiec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76C8E-E3A9-4A0C-8DC7-D620F48D4E09}" type="datetime1">
              <a:rPr lang="de-DE" smtClean="0"/>
              <a:pPr/>
              <a:t>31.03.2010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7766-DC70-4761-A2D3-E120550D20AC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D8E2B8B2-E151-4378-90CC-109B2CBC0EA9}" type="datetime1">
              <a:rPr lang="de-DE" smtClean="0"/>
              <a:pPr/>
              <a:t>31.03.2010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7347766-DC70-4761-A2D3-E120550D20AC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7" name="Rechtec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64CA1-B43D-4142-B172-AAE5B5ED91B0}" type="datetime1">
              <a:rPr lang="de-DE" smtClean="0"/>
              <a:pPr/>
              <a:t>31.03.2010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7766-DC70-4761-A2D3-E120550D20AC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F0F35-FD8F-4BD2-BD19-3575809F87F4}" type="datetime1">
              <a:rPr lang="de-DE" smtClean="0"/>
              <a:pPr/>
              <a:t>31.03.2010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7766-DC70-4761-A2D3-E120550D20AC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C5ACA-E786-41C0-B011-00BF8758AEC8}" type="datetime1">
              <a:rPr lang="de-DE" smtClean="0"/>
              <a:pPr/>
              <a:t>31.03.2010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7766-DC70-4761-A2D3-E120550D20AC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6" name="Gleichschenkliges Dreiec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0F0F0-98E5-43EF-9AA1-A3DEB1EC40BD}" type="datetime1">
              <a:rPr lang="de-DE" smtClean="0"/>
              <a:pPr/>
              <a:t>31.03.2010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7766-DC70-4761-A2D3-E120550D20AC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Gleichschenkliges Dreiec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E8003-8FC1-4C55-B35F-DF06772F15EB}" type="datetime1">
              <a:rPr lang="de-DE" smtClean="0"/>
              <a:pPr/>
              <a:t>31.03.2010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7766-DC70-4761-A2D3-E120550D20AC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leichschenkliges Dreiec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Inhaltsplatzhalt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4238-186B-4F35-A9A9-6069CC49C52C}" type="datetime1">
              <a:rPr lang="de-DE" smtClean="0"/>
              <a:pPr/>
              <a:t>31.03.2010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7766-DC70-4761-A2D3-E120550D20AC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Gleichschenkliges Dreiec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AF6D957-945A-437F-92E5-A37A0E8EF954}" type="datetime1">
              <a:rPr lang="de-DE" smtClean="0"/>
              <a:pPr/>
              <a:t>31.03.2010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de-CH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800">
                <a:solidFill>
                  <a:schemeClr val="tx2"/>
                </a:solidFill>
              </a:defRPr>
            </a:lvl1pPr>
          </a:lstStyle>
          <a:p>
            <a:fld id="{77347766-DC70-4761-A2D3-E120550D20AC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28" name="Gerade Verbindung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Gerade Verbindung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Gleichschenkliges Dreiec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Grafik 10" descr="logo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1"/>
            <a:ext cx="1729687" cy="42203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r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Informationen zum neuen Webauftritt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Datum einsetzen</a:t>
            </a:r>
            <a:endParaRPr lang="de-D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100"/>
                            </p:stCondLst>
                            <p:childTnLst>
                              <p:par>
                                <p:cTn id="10" presetID="20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1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Kursangebot</a:t>
            </a:r>
            <a:endParaRPr lang="de-CH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CH" dirty="0" smtClean="0"/>
              <a:t>Individuelles Training</a:t>
            </a:r>
          </a:p>
          <a:p>
            <a:pPr lvl="1"/>
            <a:r>
              <a:rPr lang="de-CH" dirty="0" smtClean="0"/>
              <a:t>Betriebssystem</a:t>
            </a:r>
          </a:p>
          <a:p>
            <a:pPr lvl="2"/>
            <a:r>
              <a:rPr lang="de-CH" dirty="0" smtClean="0"/>
              <a:t>Einführung in Windows  7</a:t>
            </a:r>
          </a:p>
          <a:p>
            <a:pPr lvl="2"/>
            <a:r>
              <a:rPr lang="de-CH" dirty="0" smtClean="0"/>
              <a:t>Einführung in Vista</a:t>
            </a:r>
          </a:p>
          <a:p>
            <a:pPr lvl="1"/>
            <a:r>
              <a:rPr lang="de-CH" dirty="0" smtClean="0"/>
              <a:t>Office Schulungen</a:t>
            </a:r>
          </a:p>
          <a:p>
            <a:pPr lvl="2"/>
            <a:r>
              <a:rPr lang="de-CH" dirty="0" smtClean="0"/>
              <a:t>Schneller Umstieg auf 2007</a:t>
            </a:r>
          </a:p>
          <a:p>
            <a:pPr lvl="2"/>
            <a:r>
              <a:rPr lang="de-CH" dirty="0" smtClean="0"/>
              <a:t>Vertiefung Spezialgebiete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7766-DC70-4761-A2D3-E120550D20AC}" type="slidenum">
              <a:rPr lang="de-CH" smtClean="0"/>
              <a:pPr/>
              <a:t>2</a:t>
            </a:fld>
            <a:endParaRPr lang="de-CH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Organisation</a:t>
            </a:r>
            <a:endParaRPr lang="de-CH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7766-DC70-4761-A2D3-E120550D20AC}" type="slidenum">
              <a:rPr lang="de-CH" smtClean="0"/>
              <a:pPr/>
              <a:t>3</a:t>
            </a:fld>
            <a:endParaRPr lang="de-CH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keanos">
  <a:themeElements>
    <a:clrScheme name="Okeanos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keanos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keanos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0</TotalTime>
  <Words>62</Words>
  <Application>Microsoft Office PowerPoint</Application>
  <PresentationFormat>Bildschirmpräsentation (4:3)</PresentationFormat>
  <Paragraphs>31</Paragraphs>
  <Slides>3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Okeanos</vt:lpstr>
      <vt:lpstr>Informationen zum neuen Webauftritt</vt:lpstr>
      <vt:lpstr>Kursangebot</vt:lpstr>
      <vt:lpstr>Organisation</vt:lpstr>
    </vt:vector>
  </TitlesOfParts>
  <Company>HSO Schulen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Übung der Woche 14</dc:title>
  <dc:subject>Diagramme</dc:subject>
  <dc:creator>Mirjam Landert</dc:creator>
  <cp:lastModifiedBy>Mirjam Landert</cp:lastModifiedBy>
  <cp:revision>50</cp:revision>
  <dcterms:created xsi:type="dcterms:W3CDTF">2010-01-16T08:28:23Z</dcterms:created>
  <dcterms:modified xsi:type="dcterms:W3CDTF">2010-03-31T14:35:06Z</dcterms:modified>
</cp:coreProperties>
</file>