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31" r:id="rId1"/>
  </p:sldMasterIdLst>
  <p:notesMasterIdLst>
    <p:notesMasterId r:id="rId4"/>
  </p:notesMasterIdLst>
  <p:handoutMasterIdLst>
    <p:handoutMasterId r:id="rId5"/>
  </p:handoutMasterIdLst>
  <p:sldIdLst>
    <p:sldId id="261" r:id="rId2"/>
    <p:sldId id="262" r:id="rId3"/>
  </p:sldIdLst>
  <p:sldSz cx="9144000" cy="6858000" type="screen4x3"/>
  <p:notesSz cx="666273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DBEA"/>
    <a:srgbClr val="C53535"/>
    <a:srgbClr val="092D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3043" autoAdjust="0"/>
  </p:normalViewPr>
  <p:slideViewPr>
    <p:cSldViewPr>
      <p:cViewPr varScale="1">
        <p:scale>
          <a:sx n="93" d="100"/>
          <a:sy n="93" d="100"/>
        </p:scale>
        <p:origin x="-21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60" y="-90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58541-2DCD-4562-8FA8-2B744E937DDC}" type="doc">
      <dgm:prSet loTypeId="urn:microsoft.com/office/officeart/2005/8/layout/lProcess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223BF89A-70FF-4200-9E25-1C4B408CD48A}">
      <dgm:prSet phldrT="[Text]" custT="1"/>
      <dgm:spPr/>
      <dgm:t>
        <a:bodyPr/>
        <a:lstStyle/>
        <a:p>
          <a:r>
            <a:rPr lang="de-CH" sz="2800" b="1" dirty="0" smtClean="0"/>
            <a:t>s</a:t>
          </a:r>
          <a:endParaRPr lang="de-CH" sz="2800" b="1" dirty="0"/>
        </a:p>
      </dgm:t>
    </dgm:pt>
    <dgm:pt modelId="{5FDB2694-8B4B-4300-9358-8C6B8F72A86D}" type="parTrans" cxnId="{1574F68A-0595-4400-949F-35B55A3C0447}">
      <dgm:prSet/>
      <dgm:spPr/>
      <dgm:t>
        <a:bodyPr/>
        <a:lstStyle/>
        <a:p>
          <a:endParaRPr lang="de-CH"/>
        </a:p>
      </dgm:t>
    </dgm:pt>
    <dgm:pt modelId="{5D0FEADF-671D-442A-89DC-70D72CE3D0A9}" type="sibTrans" cxnId="{1574F68A-0595-4400-949F-35B55A3C0447}">
      <dgm:prSet/>
      <dgm:spPr/>
      <dgm:t>
        <a:bodyPr/>
        <a:lstStyle/>
        <a:p>
          <a:endParaRPr lang="de-CH"/>
        </a:p>
      </dgm:t>
    </dgm:pt>
    <dgm:pt modelId="{709C2FC6-3B40-4C74-805C-9575AA8E74D5}">
      <dgm:prSet custT="1"/>
      <dgm:spPr/>
      <dgm:t>
        <a:bodyPr/>
        <a:lstStyle/>
        <a:p>
          <a:r>
            <a:rPr lang="de-CH" sz="2800" b="1" dirty="0" smtClean="0"/>
            <a:t>m</a:t>
          </a:r>
        </a:p>
      </dgm:t>
    </dgm:pt>
    <dgm:pt modelId="{76335A50-D753-4472-B053-0D6A3D1D0E80}" type="parTrans" cxnId="{6BF6030A-9645-4777-BD3B-CFA32C754E3D}">
      <dgm:prSet/>
      <dgm:spPr/>
      <dgm:t>
        <a:bodyPr/>
        <a:lstStyle/>
        <a:p>
          <a:endParaRPr lang="de-CH"/>
        </a:p>
      </dgm:t>
    </dgm:pt>
    <dgm:pt modelId="{5C008352-016B-4163-96C4-E1B6A3E1404C}" type="sibTrans" cxnId="{6BF6030A-9645-4777-BD3B-CFA32C754E3D}">
      <dgm:prSet/>
      <dgm:spPr/>
      <dgm:t>
        <a:bodyPr/>
        <a:lstStyle/>
        <a:p>
          <a:endParaRPr lang="de-CH"/>
        </a:p>
      </dgm:t>
    </dgm:pt>
    <dgm:pt modelId="{4E08EA15-14EB-494B-BB32-5A840F38E2CC}">
      <dgm:prSet custT="1"/>
      <dgm:spPr/>
      <dgm:t>
        <a:bodyPr/>
        <a:lstStyle/>
        <a:p>
          <a:r>
            <a:rPr lang="de-CH" sz="2800" b="1" smtClean="0"/>
            <a:t>a</a:t>
          </a:r>
          <a:endParaRPr lang="de-CH" sz="2800" b="1" dirty="0" smtClean="0"/>
        </a:p>
      </dgm:t>
    </dgm:pt>
    <dgm:pt modelId="{BC7CFF26-90FF-460D-8B63-954147B98C03}" type="parTrans" cxnId="{7642C9BF-65AD-4C99-8064-5028CA756AAE}">
      <dgm:prSet/>
      <dgm:spPr/>
      <dgm:t>
        <a:bodyPr/>
        <a:lstStyle/>
        <a:p>
          <a:endParaRPr lang="de-CH"/>
        </a:p>
      </dgm:t>
    </dgm:pt>
    <dgm:pt modelId="{7AA283E3-DB67-4160-8A97-627F57D928EC}" type="sibTrans" cxnId="{7642C9BF-65AD-4C99-8064-5028CA756AAE}">
      <dgm:prSet/>
      <dgm:spPr/>
      <dgm:t>
        <a:bodyPr/>
        <a:lstStyle/>
        <a:p>
          <a:endParaRPr lang="de-CH"/>
        </a:p>
      </dgm:t>
    </dgm:pt>
    <dgm:pt modelId="{B01BCDA2-2A5C-47ED-B93A-C622FA241FE0}">
      <dgm:prSet custT="1"/>
      <dgm:spPr/>
      <dgm:t>
        <a:bodyPr/>
        <a:lstStyle/>
        <a:p>
          <a:r>
            <a:rPr lang="de-CH" sz="2800" b="1" smtClean="0"/>
            <a:t>r</a:t>
          </a:r>
          <a:endParaRPr lang="de-CH" sz="2800" b="1" dirty="0" smtClean="0"/>
        </a:p>
      </dgm:t>
    </dgm:pt>
    <dgm:pt modelId="{3C357E13-113D-4A53-A62F-31BD67BE58B0}" type="parTrans" cxnId="{67A30CD8-DA86-4995-A92C-EA8C0AA08301}">
      <dgm:prSet/>
      <dgm:spPr/>
      <dgm:t>
        <a:bodyPr/>
        <a:lstStyle/>
        <a:p>
          <a:endParaRPr lang="de-CH"/>
        </a:p>
      </dgm:t>
    </dgm:pt>
    <dgm:pt modelId="{4C673323-3531-491B-A932-A5916B03A118}" type="sibTrans" cxnId="{67A30CD8-DA86-4995-A92C-EA8C0AA08301}">
      <dgm:prSet/>
      <dgm:spPr/>
      <dgm:t>
        <a:bodyPr/>
        <a:lstStyle/>
        <a:p>
          <a:endParaRPr lang="de-CH"/>
        </a:p>
      </dgm:t>
    </dgm:pt>
    <dgm:pt modelId="{8910263F-E47D-410B-8071-2EC03F7B7852}">
      <dgm:prSet custT="1"/>
      <dgm:spPr/>
      <dgm:t>
        <a:bodyPr/>
        <a:lstStyle/>
        <a:p>
          <a:r>
            <a:rPr lang="de-CH" sz="2800" b="1" dirty="0" smtClean="0"/>
            <a:t>t</a:t>
          </a:r>
          <a:endParaRPr lang="de-CH" sz="2800" b="1" dirty="0"/>
        </a:p>
      </dgm:t>
    </dgm:pt>
    <dgm:pt modelId="{2D581FFB-1DE6-4B7F-BDBE-F80675982804}" type="parTrans" cxnId="{0306C65C-ED87-4D94-BE22-1B5B6601E641}">
      <dgm:prSet/>
      <dgm:spPr/>
      <dgm:t>
        <a:bodyPr/>
        <a:lstStyle/>
        <a:p>
          <a:endParaRPr lang="de-CH"/>
        </a:p>
      </dgm:t>
    </dgm:pt>
    <dgm:pt modelId="{589B0CFE-F085-4B05-801F-A92C213C283D}" type="sibTrans" cxnId="{0306C65C-ED87-4D94-BE22-1B5B6601E641}">
      <dgm:prSet/>
      <dgm:spPr/>
      <dgm:t>
        <a:bodyPr/>
        <a:lstStyle/>
        <a:p>
          <a:endParaRPr lang="de-CH"/>
        </a:p>
      </dgm:t>
    </dgm:pt>
    <dgm:pt modelId="{8535667C-DAA7-45D7-9BD3-E530D2BE151D}">
      <dgm:prSet phldrT="[Text]"/>
      <dgm:spPr/>
      <dgm:t>
        <a:bodyPr/>
        <a:lstStyle/>
        <a:p>
          <a:r>
            <a:rPr lang="de-CH" dirty="0" smtClean="0"/>
            <a:t>spezifisch</a:t>
          </a:r>
          <a:endParaRPr lang="de-CH" dirty="0"/>
        </a:p>
      </dgm:t>
    </dgm:pt>
    <dgm:pt modelId="{77262B71-B427-4555-91A2-4B00FA35AB7F}" type="parTrans" cxnId="{AAF56862-A304-4D78-A8B0-C80758362733}">
      <dgm:prSet/>
      <dgm:spPr/>
      <dgm:t>
        <a:bodyPr/>
        <a:lstStyle/>
        <a:p>
          <a:endParaRPr lang="de-CH"/>
        </a:p>
      </dgm:t>
    </dgm:pt>
    <dgm:pt modelId="{4ED2C3B3-AC25-4A62-BCE5-44C5A056993B}" type="sibTrans" cxnId="{AAF56862-A304-4D78-A8B0-C80758362733}">
      <dgm:prSet/>
      <dgm:spPr/>
      <dgm:t>
        <a:bodyPr/>
        <a:lstStyle/>
        <a:p>
          <a:endParaRPr lang="de-CH"/>
        </a:p>
      </dgm:t>
    </dgm:pt>
    <dgm:pt modelId="{8FA41A5E-A558-4A8E-BD7F-6A47D5EAAE51}">
      <dgm:prSet/>
      <dgm:spPr/>
      <dgm:t>
        <a:bodyPr/>
        <a:lstStyle/>
        <a:p>
          <a:r>
            <a:rPr lang="de-CH" dirty="0" smtClean="0"/>
            <a:t>messbar</a:t>
          </a:r>
        </a:p>
      </dgm:t>
    </dgm:pt>
    <dgm:pt modelId="{0659FA3B-1D3C-416A-9A63-2AE87CB15F4E}" type="parTrans" cxnId="{5BD74470-5A23-4638-B96A-56FD687F0D5F}">
      <dgm:prSet/>
      <dgm:spPr/>
      <dgm:t>
        <a:bodyPr/>
        <a:lstStyle/>
        <a:p>
          <a:endParaRPr lang="de-CH"/>
        </a:p>
      </dgm:t>
    </dgm:pt>
    <dgm:pt modelId="{0715016A-2A88-4253-A9A2-756544BD4C48}" type="sibTrans" cxnId="{5BD74470-5A23-4638-B96A-56FD687F0D5F}">
      <dgm:prSet/>
      <dgm:spPr/>
      <dgm:t>
        <a:bodyPr/>
        <a:lstStyle/>
        <a:p>
          <a:endParaRPr lang="de-CH"/>
        </a:p>
      </dgm:t>
    </dgm:pt>
    <dgm:pt modelId="{A814475F-772C-4575-BACF-E659725F74BF}">
      <dgm:prSet/>
      <dgm:spPr/>
      <dgm:t>
        <a:bodyPr/>
        <a:lstStyle/>
        <a:p>
          <a:r>
            <a:rPr lang="de-CH" dirty="0" smtClean="0"/>
            <a:t>akzeptiert</a:t>
          </a:r>
        </a:p>
      </dgm:t>
    </dgm:pt>
    <dgm:pt modelId="{AD0BDD71-75B8-4CDE-891A-7BE8151AE788}" type="parTrans" cxnId="{B4924E2E-D1F9-4262-93BD-876136BDD371}">
      <dgm:prSet/>
      <dgm:spPr/>
      <dgm:t>
        <a:bodyPr/>
        <a:lstStyle/>
        <a:p>
          <a:endParaRPr lang="de-CH"/>
        </a:p>
      </dgm:t>
    </dgm:pt>
    <dgm:pt modelId="{1941DEE8-27EE-42B5-88D3-43BEB92BBD28}" type="sibTrans" cxnId="{B4924E2E-D1F9-4262-93BD-876136BDD371}">
      <dgm:prSet/>
      <dgm:spPr/>
      <dgm:t>
        <a:bodyPr/>
        <a:lstStyle/>
        <a:p>
          <a:endParaRPr lang="de-CH"/>
        </a:p>
      </dgm:t>
    </dgm:pt>
    <dgm:pt modelId="{4E4E5EA5-8D26-4A05-8A02-E575D1A71250}">
      <dgm:prSet/>
      <dgm:spPr/>
      <dgm:t>
        <a:bodyPr/>
        <a:lstStyle/>
        <a:p>
          <a:r>
            <a:rPr lang="de-CH" dirty="0" smtClean="0"/>
            <a:t>realistisch</a:t>
          </a:r>
        </a:p>
      </dgm:t>
    </dgm:pt>
    <dgm:pt modelId="{A18EA3E8-CA20-44D6-9A37-51BC4242A887}" type="parTrans" cxnId="{0024D6F3-037A-4670-8F14-CCDF818FCE0B}">
      <dgm:prSet/>
      <dgm:spPr/>
      <dgm:t>
        <a:bodyPr/>
        <a:lstStyle/>
        <a:p>
          <a:endParaRPr lang="de-CH"/>
        </a:p>
      </dgm:t>
    </dgm:pt>
    <dgm:pt modelId="{A7D60A8A-4D86-44DA-B622-56D2C875A76D}" type="sibTrans" cxnId="{0024D6F3-037A-4670-8F14-CCDF818FCE0B}">
      <dgm:prSet/>
      <dgm:spPr/>
      <dgm:t>
        <a:bodyPr/>
        <a:lstStyle/>
        <a:p>
          <a:endParaRPr lang="de-CH"/>
        </a:p>
      </dgm:t>
    </dgm:pt>
    <dgm:pt modelId="{960D3774-7F82-4956-8E46-17C58F0887D9}">
      <dgm:prSet/>
      <dgm:spPr/>
      <dgm:t>
        <a:bodyPr/>
        <a:lstStyle/>
        <a:p>
          <a:r>
            <a:rPr lang="de-CH" dirty="0" smtClean="0"/>
            <a:t>terminierbar	</a:t>
          </a:r>
          <a:endParaRPr lang="de-CH" dirty="0"/>
        </a:p>
      </dgm:t>
    </dgm:pt>
    <dgm:pt modelId="{36771D21-6E82-4446-AD44-7A0411FBC515}" type="parTrans" cxnId="{574A3840-B6F8-40A6-83A6-DF3E7479FD1F}">
      <dgm:prSet/>
      <dgm:spPr/>
      <dgm:t>
        <a:bodyPr/>
        <a:lstStyle/>
        <a:p>
          <a:endParaRPr lang="de-CH"/>
        </a:p>
      </dgm:t>
    </dgm:pt>
    <dgm:pt modelId="{FF2A79DF-DD4A-41E5-9AAD-3EDA8284DC61}" type="sibTrans" cxnId="{574A3840-B6F8-40A6-83A6-DF3E7479FD1F}">
      <dgm:prSet/>
      <dgm:spPr/>
      <dgm:t>
        <a:bodyPr/>
        <a:lstStyle/>
        <a:p>
          <a:endParaRPr lang="de-CH"/>
        </a:p>
      </dgm:t>
    </dgm:pt>
    <dgm:pt modelId="{26986B7C-4E6A-4CE0-9EE1-10C9D4A63F58}" type="pres">
      <dgm:prSet presAssocID="{B4658541-2DCD-4562-8FA8-2B744E937DD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D3D938F1-5BB6-4869-BC95-74CBE3629495}" type="pres">
      <dgm:prSet presAssocID="{223BF89A-70FF-4200-9E25-1C4B408CD48A}" presName="compNode" presStyleCnt="0"/>
      <dgm:spPr/>
    </dgm:pt>
    <dgm:pt modelId="{48EBD5A7-4E65-4F5E-943A-922D2192E487}" type="pres">
      <dgm:prSet presAssocID="{223BF89A-70FF-4200-9E25-1C4B408CD48A}" presName="aNode" presStyleLbl="bgShp" presStyleIdx="0" presStyleCnt="5"/>
      <dgm:spPr/>
      <dgm:t>
        <a:bodyPr/>
        <a:lstStyle/>
        <a:p>
          <a:endParaRPr lang="de-CH"/>
        </a:p>
      </dgm:t>
    </dgm:pt>
    <dgm:pt modelId="{DE7E8C15-A0C7-45C3-8E30-0A87D86DDF2D}" type="pres">
      <dgm:prSet presAssocID="{223BF89A-70FF-4200-9E25-1C4B408CD48A}" presName="textNode" presStyleLbl="bgShp" presStyleIdx="0" presStyleCnt="5"/>
      <dgm:spPr/>
      <dgm:t>
        <a:bodyPr/>
        <a:lstStyle/>
        <a:p>
          <a:endParaRPr lang="de-CH"/>
        </a:p>
      </dgm:t>
    </dgm:pt>
    <dgm:pt modelId="{EFB616E6-50A5-4346-ADE1-9E0960CF7A9F}" type="pres">
      <dgm:prSet presAssocID="{223BF89A-70FF-4200-9E25-1C4B408CD48A}" presName="compChildNode" presStyleCnt="0"/>
      <dgm:spPr/>
    </dgm:pt>
    <dgm:pt modelId="{D46EFDFA-4CA4-4028-B9E3-A1C085229A44}" type="pres">
      <dgm:prSet presAssocID="{223BF89A-70FF-4200-9E25-1C4B408CD48A}" presName="theInnerList" presStyleCnt="0"/>
      <dgm:spPr/>
    </dgm:pt>
    <dgm:pt modelId="{3F1E7EB7-2F26-47B8-994A-6056243E3CB7}" type="pres">
      <dgm:prSet presAssocID="{8535667C-DAA7-45D7-9BD3-E530D2BE151D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6075B25-DC66-478B-B76B-BB01631AF504}" type="pres">
      <dgm:prSet presAssocID="{223BF89A-70FF-4200-9E25-1C4B408CD48A}" presName="aSpace" presStyleCnt="0"/>
      <dgm:spPr/>
    </dgm:pt>
    <dgm:pt modelId="{17A715DB-FB4D-44B1-AE3C-999A7D7D2178}" type="pres">
      <dgm:prSet presAssocID="{709C2FC6-3B40-4C74-805C-9575AA8E74D5}" presName="compNode" presStyleCnt="0"/>
      <dgm:spPr/>
    </dgm:pt>
    <dgm:pt modelId="{69698F9B-B68E-4900-BF15-B90544B7352C}" type="pres">
      <dgm:prSet presAssocID="{709C2FC6-3B40-4C74-805C-9575AA8E74D5}" presName="aNode" presStyleLbl="bgShp" presStyleIdx="1" presStyleCnt="5"/>
      <dgm:spPr/>
      <dgm:t>
        <a:bodyPr/>
        <a:lstStyle/>
        <a:p>
          <a:endParaRPr lang="de-CH"/>
        </a:p>
      </dgm:t>
    </dgm:pt>
    <dgm:pt modelId="{5ED0F0EA-72B9-4515-BE31-1108E105E2FD}" type="pres">
      <dgm:prSet presAssocID="{709C2FC6-3B40-4C74-805C-9575AA8E74D5}" presName="textNode" presStyleLbl="bgShp" presStyleIdx="1" presStyleCnt="5"/>
      <dgm:spPr/>
      <dgm:t>
        <a:bodyPr/>
        <a:lstStyle/>
        <a:p>
          <a:endParaRPr lang="de-CH"/>
        </a:p>
      </dgm:t>
    </dgm:pt>
    <dgm:pt modelId="{03E86274-712B-48C4-AFE9-A906B200AD81}" type="pres">
      <dgm:prSet presAssocID="{709C2FC6-3B40-4C74-805C-9575AA8E74D5}" presName="compChildNode" presStyleCnt="0"/>
      <dgm:spPr/>
    </dgm:pt>
    <dgm:pt modelId="{CF70B5A1-B16B-4A8E-B07C-7D394026331F}" type="pres">
      <dgm:prSet presAssocID="{709C2FC6-3B40-4C74-805C-9575AA8E74D5}" presName="theInnerList" presStyleCnt="0"/>
      <dgm:spPr/>
    </dgm:pt>
    <dgm:pt modelId="{B814DF75-0B4A-4EE0-B0C3-617C13D84805}" type="pres">
      <dgm:prSet presAssocID="{8FA41A5E-A558-4A8E-BD7F-6A47D5EAAE51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D862995-088D-45AA-AD4A-90FAE50F808D}" type="pres">
      <dgm:prSet presAssocID="{709C2FC6-3B40-4C74-805C-9575AA8E74D5}" presName="aSpace" presStyleCnt="0"/>
      <dgm:spPr/>
    </dgm:pt>
    <dgm:pt modelId="{E5C33394-3079-43BD-93AA-041A244A8D4C}" type="pres">
      <dgm:prSet presAssocID="{4E08EA15-14EB-494B-BB32-5A840F38E2CC}" presName="compNode" presStyleCnt="0"/>
      <dgm:spPr/>
    </dgm:pt>
    <dgm:pt modelId="{FA39FBF4-623B-493B-A680-79A1414DE23A}" type="pres">
      <dgm:prSet presAssocID="{4E08EA15-14EB-494B-BB32-5A840F38E2CC}" presName="aNode" presStyleLbl="bgShp" presStyleIdx="2" presStyleCnt="5"/>
      <dgm:spPr/>
      <dgm:t>
        <a:bodyPr/>
        <a:lstStyle/>
        <a:p>
          <a:endParaRPr lang="de-CH"/>
        </a:p>
      </dgm:t>
    </dgm:pt>
    <dgm:pt modelId="{219453B6-6D2D-470B-B140-DA938E8B8FFD}" type="pres">
      <dgm:prSet presAssocID="{4E08EA15-14EB-494B-BB32-5A840F38E2CC}" presName="textNode" presStyleLbl="bgShp" presStyleIdx="2" presStyleCnt="5"/>
      <dgm:spPr/>
      <dgm:t>
        <a:bodyPr/>
        <a:lstStyle/>
        <a:p>
          <a:endParaRPr lang="de-CH"/>
        </a:p>
      </dgm:t>
    </dgm:pt>
    <dgm:pt modelId="{52DA9004-5C97-48DC-A8C7-F5C97D84ACE0}" type="pres">
      <dgm:prSet presAssocID="{4E08EA15-14EB-494B-BB32-5A840F38E2CC}" presName="compChildNode" presStyleCnt="0"/>
      <dgm:spPr/>
    </dgm:pt>
    <dgm:pt modelId="{722D1117-CD03-45D2-9E83-4F9E91451E80}" type="pres">
      <dgm:prSet presAssocID="{4E08EA15-14EB-494B-BB32-5A840F38E2CC}" presName="theInnerList" presStyleCnt="0"/>
      <dgm:spPr/>
    </dgm:pt>
    <dgm:pt modelId="{1712DE9D-1191-449E-8627-976A2308C513}" type="pres">
      <dgm:prSet presAssocID="{A814475F-772C-4575-BACF-E659725F74BF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D935FD0-0834-4B30-8A41-AB34F0C28B83}" type="pres">
      <dgm:prSet presAssocID="{4E08EA15-14EB-494B-BB32-5A840F38E2CC}" presName="aSpace" presStyleCnt="0"/>
      <dgm:spPr/>
    </dgm:pt>
    <dgm:pt modelId="{2B5CF2AD-D39E-4B20-A3D4-88CF28C1638F}" type="pres">
      <dgm:prSet presAssocID="{B01BCDA2-2A5C-47ED-B93A-C622FA241FE0}" presName="compNode" presStyleCnt="0"/>
      <dgm:spPr/>
    </dgm:pt>
    <dgm:pt modelId="{4EECEDA8-B629-40B9-AC2D-2D3452CBD902}" type="pres">
      <dgm:prSet presAssocID="{B01BCDA2-2A5C-47ED-B93A-C622FA241FE0}" presName="aNode" presStyleLbl="bgShp" presStyleIdx="3" presStyleCnt="5"/>
      <dgm:spPr/>
      <dgm:t>
        <a:bodyPr/>
        <a:lstStyle/>
        <a:p>
          <a:endParaRPr lang="de-CH"/>
        </a:p>
      </dgm:t>
    </dgm:pt>
    <dgm:pt modelId="{3BADA3F5-A975-413A-A231-9ECAA862FFF6}" type="pres">
      <dgm:prSet presAssocID="{B01BCDA2-2A5C-47ED-B93A-C622FA241FE0}" presName="textNode" presStyleLbl="bgShp" presStyleIdx="3" presStyleCnt="5"/>
      <dgm:spPr/>
      <dgm:t>
        <a:bodyPr/>
        <a:lstStyle/>
        <a:p>
          <a:endParaRPr lang="de-CH"/>
        </a:p>
      </dgm:t>
    </dgm:pt>
    <dgm:pt modelId="{9CA5C4E1-36D2-4958-AC6D-9F09FF3886F6}" type="pres">
      <dgm:prSet presAssocID="{B01BCDA2-2A5C-47ED-B93A-C622FA241FE0}" presName="compChildNode" presStyleCnt="0"/>
      <dgm:spPr/>
    </dgm:pt>
    <dgm:pt modelId="{3A1CFF8C-74E7-471E-9DAF-0CCA66E3D8F0}" type="pres">
      <dgm:prSet presAssocID="{B01BCDA2-2A5C-47ED-B93A-C622FA241FE0}" presName="theInnerList" presStyleCnt="0"/>
      <dgm:spPr/>
    </dgm:pt>
    <dgm:pt modelId="{569C5A20-BCF7-4D07-86A2-22630FB4A155}" type="pres">
      <dgm:prSet presAssocID="{4E4E5EA5-8D26-4A05-8A02-E575D1A71250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98983FFD-F370-43E5-B4D1-293CB2D6D0CB}" type="pres">
      <dgm:prSet presAssocID="{B01BCDA2-2A5C-47ED-B93A-C622FA241FE0}" presName="aSpace" presStyleCnt="0"/>
      <dgm:spPr/>
    </dgm:pt>
    <dgm:pt modelId="{B7B587CD-507A-47F9-9494-2891A6FF5F9D}" type="pres">
      <dgm:prSet presAssocID="{8910263F-E47D-410B-8071-2EC03F7B7852}" presName="compNode" presStyleCnt="0"/>
      <dgm:spPr/>
    </dgm:pt>
    <dgm:pt modelId="{E00296EC-3009-4826-A0AF-637916177ABA}" type="pres">
      <dgm:prSet presAssocID="{8910263F-E47D-410B-8071-2EC03F7B7852}" presName="aNode" presStyleLbl="bgShp" presStyleIdx="4" presStyleCnt="5"/>
      <dgm:spPr/>
      <dgm:t>
        <a:bodyPr/>
        <a:lstStyle/>
        <a:p>
          <a:endParaRPr lang="de-CH"/>
        </a:p>
      </dgm:t>
    </dgm:pt>
    <dgm:pt modelId="{E7F4A81B-1AAC-4266-9606-2EB57ACAEE17}" type="pres">
      <dgm:prSet presAssocID="{8910263F-E47D-410B-8071-2EC03F7B7852}" presName="textNode" presStyleLbl="bgShp" presStyleIdx="4" presStyleCnt="5"/>
      <dgm:spPr/>
      <dgm:t>
        <a:bodyPr/>
        <a:lstStyle/>
        <a:p>
          <a:endParaRPr lang="de-CH"/>
        </a:p>
      </dgm:t>
    </dgm:pt>
    <dgm:pt modelId="{0A5EA090-DB56-4284-B953-FFF6239B86F5}" type="pres">
      <dgm:prSet presAssocID="{8910263F-E47D-410B-8071-2EC03F7B7852}" presName="compChildNode" presStyleCnt="0"/>
      <dgm:spPr/>
    </dgm:pt>
    <dgm:pt modelId="{8C18EA9C-5A53-4F1E-810C-52542FEB52C0}" type="pres">
      <dgm:prSet presAssocID="{8910263F-E47D-410B-8071-2EC03F7B7852}" presName="theInnerList" presStyleCnt="0"/>
      <dgm:spPr/>
    </dgm:pt>
    <dgm:pt modelId="{D04777AA-AF04-4F0D-B099-61A10AE71C16}" type="pres">
      <dgm:prSet presAssocID="{960D3774-7F82-4956-8E46-17C58F0887D9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574A3840-B6F8-40A6-83A6-DF3E7479FD1F}" srcId="{8910263F-E47D-410B-8071-2EC03F7B7852}" destId="{960D3774-7F82-4956-8E46-17C58F0887D9}" srcOrd="0" destOrd="0" parTransId="{36771D21-6E82-4446-AD44-7A0411FBC515}" sibTransId="{FF2A79DF-DD4A-41E5-9AAD-3EDA8284DC61}"/>
    <dgm:cxn modelId="{42E59FE0-4C38-4F85-90CF-F94B118AB62A}" type="presOf" srcId="{A814475F-772C-4575-BACF-E659725F74BF}" destId="{1712DE9D-1191-449E-8627-976A2308C513}" srcOrd="0" destOrd="0" presId="urn:microsoft.com/office/officeart/2005/8/layout/lProcess2"/>
    <dgm:cxn modelId="{B4924E2E-D1F9-4262-93BD-876136BDD371}" srcId="{4E08EA15-14EB-494B-BB32-5A840F38E2CC}" destId="{A814475F-772C-4575-BACF-E659725F74BF}" srcOrd="0" destOrd="0" parTransId="{AD0BDD71-75B8-4CDE-891A-7BE8151AE788}" sibTransId="{1941DEE8-27EE-42B5-88D3-43BEB92BBD28}"/>
    <dgm:cxn modelId="{70BE77FD-685B-4EF8-9F97-9FB5F595B79A}" type="presOf" srcId="{223BF89A-70FF-4200-9E25-1C4B408CD48A}" destId="{48EBD5A7-4E65-4F5E-943A-922D2192E487}" srcOrd="0" destOrd="0" presId="urn:microsoft.com/office/officeart/2005/8/layout/lProcess2"/>
    <dgm:cxn modelId="{CF828FD2-9814-47AB-AE59-08D04A076356}" type="presOf" srcId="{B01BCDA2-2A5C-47ED-B93A-C622FA241FE0}" destId="{3BADA3F5-A975-413A-A231-9ECAA862FFF6}" srcOrd="1" destOrd="0" presId="urn:microsoft.com/office/officeart/2005/8/layout/lProcess2"/>
    <dgm:cxn modelId="{7B974CA3-12CD-4866-A1B2-B6DA10DA4E15}" type="presOf" srcId="{8910263F-E47D-410B-8071-2EC03F7B7852}" destId="{E00296EC-3009-4826-A0AF-637916177ABA}" srcOrd="0" destOrd="0" presId="urn:microsoft.com/office/officeart/2005/8/layout/lProcess2"/>
    <dgm:cxn modelId="{5BD74470-5A23-4638-B96A-56FD687F0D5F}" srcId="{709C2FC6-3B40-4C74-805C-9575AA8E74D5}" destId="{8FA41A5E-A558-4A8E-BD7F-6A47D5EAAE51}" srcOrd="0" destOrd="0" parTransId="{0659FA3B-1D3C-416A-9A63-2AE87CB15F4E}" sibTransId="{0715016A-2A88-4253-A9A2-756544BD4C48}"/>
    <dgm:cxn modelId="{4BA71CD0-F612-4980-8F08-AC59C4C5D60E}" type="presOf" srcId="{709C2FC6-3B40-4C74-805C-9575AA8E74D5}" destId="{5ED0F0EA-72B9-4515-BE31-1108E105E2FD}" srcOrd="1" destOrd="0" presId="urn:microsoft.com/office/officeart/2005/8/layout/lProcess2"/>
    <dgm:cxn modelId="{75EC8596-9EFB-4076-BC20-8E10AC56F3B1}" type="presOf" srcId="{960D3774-7F82-4956-8E46-17C58F0887D9}" destId="{D04777AA-AF04-4F0D-B099-61A10AE71C16}" srcOrd="0" destOrd="0" presId="urn:microsoft.com/office/officeart/2005/8/layout/lProcess2"/>
    <dgm:cxn modelId="{200BCA5C-E12A-4DEB-A4B9-FEE2EC45ADFD}" type="presOf" srcId="{B01BCDA2-2A5C-47ED-B93A-C622FA241FE0}" destId="{4EECEDA8-B629-40B9-AC2D-2D3452CBD902}" srcOrd="0" destOrd="0" presId="urn:microsoft.com/office/officeart/2005/8/layout/lProcess2"/>
    <dgm:cxn modelId="{54B1779A-FE33-4674-B408-641F4C499F58}" type="presOf" srcId="{8910263F-E47D-410B-8071-2EC03F7B7852}" destId="{E7F4A81B-1AAC-4266-9606-2EB57ACAEE17}" srcOrd="1" destOrd="0" presId="urn:microsoft.com/office/officeart/2005/8/layout/lProcess2"/>
    <dgm:cxn modelId="{67A30CD8-DA86-4995-A92C-EA8C0AA08301}" srcId="{B4658541-2DCD-4562-8FA8-2B744E937DDC}" destId="{B01BCDA2-2A5C-47ED-B93A-C622FA241FE0}" srcOrd="3" destOrd="0" parTransId="{3C357E13-113D-4A53-A62F-31BD67BE58B0}" sibTransId="{4C673323-3531-491B-A932-A5916B03A118}"/>
    <dgm:cxn modelId="{5446D34A-3BCB-4633-8799-735212D4CEA1}" type="presOf" srcId="{4E08EA15-14EB-494B-BB32-5A840F38E2CC}" destId="{FA39FBF4-623B-493B-A680-79A1414DE23A}" srcOrd="0" destOrd="0" presId="urn:microsoft.com/office/officeart/2005/8/layout/lProcess2"/>
    <dgm:cxn modelId="{2142C32B-8E07-495E-BAD5-95C85872DA21}" type="presOf" srcId="{B4658541-2DCD-4562-8FA8-2B744E937DDC}" destId="{26986B7C-4E6A-4CE0-9EE1-10C9D4A63F58}" srcOrd="0" destOrd="0" presId="urn:microsoft.com/office/officeart/2005/8/layout/lProcess2"/>
    <dgm:cxn modelId="{1FBD448D-7CBB-4378-A121-AE6F8F9A16BF}" type="presOf" srcId="{4E4E5EA5-8D26-4A05-8A02-E575D1A71250}" destId="{569C5A20-BCF7-4D07-86A2-22630FB4A155}" srcOrd="0" destOrd="0" presId="urn:microsoft.com/office/officeart/2005/8/layout/lProcess2"/>
    <dgm:cxn modelId="{0024D6F3-037A-4670-8F14-CCDF818FCE0B}" srcId="{B01BCDA2-2A5C-47ED-B93A-C622FA241FE0}" destId="{4E4E5EA5-8D26-4A05-8A02-E575D1A71250}" srcOrd="0" destOrd="0" parTransId="{A18EA3E8-CA20-44D6-9A37-51BC4242A887}" sibTransId="{A7D60A8A-4D86-44DA-B622-56D2C875A76D}"/>
    <dgm:cxn modelId="{AAF56862-A304-4D78-A8B0-C80758362733}" srcId="{223BF89A-70FF-4200-9E25-1C4B408CD48A}" destId="{8535667C-DAA7-45D7-9BD3-E530D2BE151D}" srcOrd="0" destOrd="0" parTransId="{77262B71-B427-4555-91A2-4B00FA35AB7F}" sibTransId="{4ED2C3B3-AC25-4A62-BCE5-44C5A056993B}"/>
    <dgm:cxn modelId="{7642C9BF-65AD-4C99-8064-5028CA756AAE}" srcId="{B4658541-2DCD-4562-8FA8-2B744E937DDC}" destId="{4E08EA15-14EB-494B-BB32-5A840F38E2CC}" srcOrd="2" destOrd="0" parTransId="{BC7CFF26-90FF-460D-8B63-954147B98C03}" sibTransId="{7AA283E3-DB67-4160-8A97-627F57D928EC}"/>
    <dgm:cxn modelId="{8ED45B26-BFD1-4DE3-914B-6B1C67810E88}" type="presOf" srcId="{8535667C-DAA7-45D7-9BD3-E530D2BE151D}" destId="{3F1E7EB7-2F26-47B8-994A-6056243E3CB7}" srcOrd="0" destOrd="0" presId="urn:microsoft.com/office/officeart/2005/8/layout/lProcess2"/>
    <dgm:cxn modelId="{0BC0C675-029A-4EA7-9109-65A0E44490CC}" type="presOf" srcId="{223BF89A-70FF-4200-9E25-1C4B408CD48A}" destId="{DE7E8C15-A0C7-45C3-8E30-0A87D86DDF2D}" srcOrd="1" destOrd="0" presId="urn:microsoft.com/office/officeart/2005/8/layout/lProcess2"/>
    <dgm:cxn modelId="{6BF6030A-9645-4777-BD3B-CFA32C754E3D}" srcId="{B4658541-2DCD-4562-8FA8-2B744E937DDC}" destId="{709C2FC6-3B40-4C74-805C-9575AA8E74D5}" srcOrd="1" destOrd="0" parTransId="{76335A50-D753-4472-B053-0D6A3D1D0E80}" sibTransId="{5C008352-016B-4163-96C4-E1B6A3E1404C}"/>
    <dgm:cxn modelId="{92E14D1F-480C-4B5C-BB5F-02693F7AF3A4}" type="presOf" srcId="{709C2FC6-3B40-4C74-805C-9575AA8E74D5}" destId="{69698F9B-B68E-4900-BF15-B90544B7352C}" srcOrd="0" destOrd="0" presId="urn:microsoft.com/office/officeart/2005/8/layout/lProcess2"/>
    <dgm:cxn modelId="{A48FF994-6288-4D3C-8C34-A8F95CF29535}" type="presOf" srcId="{8FA41A5E-A558-4A8E-BD7F-6A47D5EAAE51}" destId="{B814DF75-0B4A-4EE0-B0C3-617C13D84805}" srcOrd="0" destOrd="0" presId="urn:microsoft.com/office/officeart/2005/8/layout/lProcess2"/>
    <dgm:cxn modelId="{719D3393-78DF-40A1-8F2F-40F991181940}" type="presOf" srcId="{4E08EA15-14EB-494B-BB32-5A840F38E2CC}" destId="{219453B6-6D2D-470B-B140-DA938E8B8FFD}" srcOrd="1" destOrd="0" presId="urn:microsoft.com/office/officeart/2005/8/layout/lProcess2"/>
    <dgm:cxn modelId="{0306C65C-ED87-4D94-BE22-1B5B6601E641}" srcId="{B4658541-2DCD-4562-8FA8-2B744E937DDC}" destId="{8910263F-E47D-410B-8071-2EC03F7B7852}" srcOrd="4" destOrd="0" parTransId="{2D581FFB-1DE6-4B7F-BDBE-F80675982804}" sibTransId="{589B0CFE-F085-4B05-801F-A92C213C283D}"/>
    <dgm:cxn modelId="{1574F68A-0595-4400-949F-35B55A3C0447}" srcId="{B4658541-2DCD-4562-8FA8-2B744E937DDC}" destId="{223BF89A-70FF-4200-9E25-1C4B408CD48A}" srcOrd="0" destOrd="0" parTransId="{5FDB2694-8B4B-4300-9358-8C6B8F72A86D}" sibTransId="{5D0FEADF-671D-442A-89DC-70D72CE3D0A9}"/>
    <dgm:cxn modelId="{45495F39-AF79-4B50-A74D-3674BF1D1095}" type="presParOf" srcId="{26986B7C-4E6A-4CE0-9EE1-10C9D4A63F58}" destId="{D3D938F1-5BB6-4869-BC95-74CBE3629495}" srcOrd="0" destOrd="0" presId="urn:microsoft.com/office/officeart/2005/8/layout/lProcess2"/>
    <dgm:cxn modelId="{0F8909F5-530F-4618-938A-61E222E25FF3}" type="presParOf" srcId="{D3D938F1-5BB6-4869-BC95-74CBE3629495}" destId="{48EBD5A7-4E65-4F5E-943A-922D2192E487}" srcOrd="0" destOrd="0" presId="urn:microsoft.com/office/officeart/2005/8/layout/lProcess2"/>
    <dgm:cxn modelId="{8DBBFD49-4E42-4FB9-B784-B76C2B079221}" type="presParOf" srcId="{D3D938F1-5BB6-4869-BC95-74CBE3629495}" destId="{DE7E8C15-A0C7-45C3-8E30-0A87D86DDF2D}" srcOrd="1" destOrd="0" presId="urn:microsoft.com/office/officeart/2005/8/layout/lProcess2"/>
    <dgm:cxn modelId="{7FC63FBB-C202-42D4-9031-5D0BF387BA92}" type="presParOf" srcId="{D3D938F1-5BB6-4869-BC95-74CBE3629495}" destId="{EFB616E6-50A5-4346-ADE1-9E0960CF7A9F}" srcOrd="2" destOrd="0" presId="urn:microsoft.com/office/officeart/2005/8/layout/lProcess2"/>
    <dgm:cxn modelId="{107C2847-4D9F-49DB-BC1C-1AD944BE2A4E}" type="presParOf" srcId="{EFB616E6-50A5-4346-ADE1-9E0960CF7A9F}" destId="{D46EFDFA-4CA4-4028-B9E3-A1C085229A44}" srcOrd="0" destOrd="0" presId="urn:microsoft.com/office/officeart/2005/8/layout/lProcess2"/>
    <dgm:cxn modelId="{390A32FF-C703-4EE6-BC99-71C21CA497F3}" type="presParOf" srcId="{D46EFDFA-4CA4-4028-B9E3-A1C085229A44}" destId="{3F1E7EB7-2F26-47B8-994A-6056243E3CB7}" srcOrd="0" destOrd="0" presId="urn:microsoft.com/office/officeart/2005/8/layout/lProcess2"/>
    <dgm:cxn modelId="{F9734384-E9EC-4B9E-A4D1-7A7EB4CC0B7F}" type="presParOf" srcId="{26986B7C-4E6A-4CE0-9EE1-10C9D4A63F58}" destId="{26075B25-DC66-478B-B76B-BB01631AF504}" srcOrd="1" destOrd="0" presId="urn:microsoft.com/office/officeart/2005/8/layout/lProcess2"/>
    <dgm:cxn modelId="{EAC8C1E7-4024-486E-AA35-ADF7F7424A68}" type="presParOf" srcId="{26986B7C-4E6A-4CE0-9EE1-10C9D4A63F58}" destId="{17A715DB-FB4D-44B1-AE3C-999A7D7D2178}" srcOrd="2" destOrd="0" presId="urn:microsoft.com/office/officeart/2005/8/layout/lProcess2"/>
    <dgm:cxn modelId="{86A5B18A-229A-4547-9FA8-1E3DF69A8ADF}" type="presParOf" srcId="{17A715DB-FB4D-44B1-AE3C-999A7D7D2178}" destId="{69698F9B-B68E-4900-BF15-B90544B7352C}" srcOrd="0" destOrd="0" presId="urn:microsoft.com/office/officeart/2005/8/layout/lProcess2"/>
    <dgm:cxn modelId="{6B341D4A-1BE1-4C23-8A9B-9A2B4F57411E}" type="presParOf" srcId="{17A715DB-FB4D-44B1-AE3C-999A7D7D2178}" destId="{5ED0F0EA-72B9-4515-BE31-1108E105E2FD}" srcOrd="1" destOrd="0" presId="urn:microsoft.com/office/officeart/2005/8/layout/lProcess2"/>
    <dgm:cxn modelId="{C9461427-3A9D-4391-92DF-498AA1F34621}" type="presParOf" srcId="{17A715DB-FB4D-44B1-AE3C-999A7D7D2178}" destId="{03E86274-712B-48C4-AFE9-A906B200AD81}" srcOrd="2" destOrd="0" presId="urn:microsoft.com/office/officeart/2005/8/layout/lProcess2"/>
    <dgm:cxn modelId="{4BC04E04-9EFB-4379-9669-345480900529}" type="presParOf" srcId="{03E86274-712B-48C4-AFE9-A906B200AD81}" destId="{CF70B5A1-B16B-4A8E-B07C-7D394026331F}" srcOrd="0" destOrd="0" presId="urn:microsoft.com/office/officeart/2005/8/layout/lProcess2"/>
    <dgm:cxn modelId="{98ECAF0E-F95E-42C1-828A-E638998E243F}" type="presParOf" srcId="{CF70B5A1-B16B-4A8E-B07C-7D394026331F}" destId="{B814DF75-0B4A-4EE0-B0C3-617C13D84805}" srcOrd="0" destOrd="0" presId="urn:microsoft.com/office/officeart/2005/8/layout/lProcess2"/>
    <dgm:cxn modelId="{8164860A-0E06-4657-ABA9-2972DEED2F9E}" type="presParOf" srcId="{26986B7C-4E6A-4CE0-9EE1-10C9D4A63F58}" destId="{5D862995-088D-45AA-AD4A-90FAE50F808D}" srcOrd="3" destOrd="0" presId="urn:microsoft.com/office/officeart/2005/8/layout/lProcess2"/>
    <dgm:cxn modelId="{3AE362BE-E0FD-4E46-A8D3-DEDD05929AED}" type="presParOf" srcId="{26986B7C-4E6A-4CE0-9EE1-10C9D4A63F58}" destId="{E5C33394-3079-43BD-93AA-041A244A8D4C}" srcOrd="4" destOrd="0" presId="urn:microsoft.com/office/officeart/2005/8/layout/lProcess2"/>
    <dgm:cxn modelId="{35AE0387-BEC0-400B-B716-1781CEB79B1E}" type="presParOf" srcId="{E5C33394-3079-43BD-93AA-041A244A8D4C}" destId="{FA39FBF4-623B-493B-A680-79A1414DE23A}" srcOrd="0" destOrd="0" presId="urn:microsoft.com/office/officeart/2005/8/layout/lProcess2"/>
    <dgm:cxn modelId="{B96420E6-F67B-491B-B24F-D5ECA05910B8}" type="presParOf" srcId="{E5C33394-3079-43BD-93AA-041A244A8D4C}" destId="{219453B6-6D2D-470B-B140-DA938E8B8FFD}" srcOrd="1" destOrd="0" presId="urn:microsoft.com/office/officeart/2005/8/layout/lProcess2"/>
    <dgm:cxn modelId="{F0CC9FD8-1B51-476D-B259-1C5ECDE5E725}" type="presParOf" srcId="{E5C33394-3079-43BD-93AA-041A244A8D4C}" destId="{52DA9004-5C97-48DC-A8C7-F5C97D84ACE0}" srcOrd="2" destOrd="0" presId="urn:microsoft.com/office/officeart/2005/8/layout/lProcess2"/>
    <dgm:cxn modelId="{DEBD8F56-7CCB-4B66-BFAA-5B2C98B0BC3B}" type="presParOf" srcId="{52DA9004-5C97-48DC-A8C7-F5C97D84ACE0}" destId="{722D1117-CD03-45D2-9E83-4F9E91451E80}" srcOrd="0" destOrd="0" presId="urn:microsoft.com/office/officeart/2005/8/layout/lProcess2"/>
    <dgm:cxn modelId="{3A12FE63-D6E5-468C-A248-DEFB3C6CC527}" type="presParOf" srcId="{722D1117-CD03-45D2-9E83-4F9E91451E80}" destId="{1712DE9D-1191-449E-8627-976A2308C513}" srcOrd="0" destOrd="0" presId="urn:microsoft.com/office/officeart/2005/8/layout/lProcess2"/>
    <dgm:cxn modelId="{A1D5ABEC-BDCF-4889-9A8B-29A2BC1C4A8A}" type="presParOf" srcId="{26986B7C-4E6A-4CE0-9EE1-10C9D4A63F58}" destId="{1D935FD0-0834-4B30-8A41-AB34F0C28B83}" srcOrd="5" destOrd="0" presId="urn:microsoft.com/office/officeart/2005/8/layout/lProcess2"/>
    <dgm:cxn modelId="{7DC020F0-B29A-4F6D-9260-3D51FD37A816}" type="presParOf" srcId="{26986B7C-4E6A-4CE0-9EE1-10C9D4A63F58}" destId="{2B5CF2AD-D39E-4B20-A3D4-88CF28C1638F}" srcOrd="6" destOrd="0" presId="urn:microsoft.com/office/officeart/2005/8/layout/lProcess2"/>
    <dgm:cxn modelId="{2A77CCF2-9555-4466-A4D7-70F6CB2FD562}" type="presParOf" srcId="{2B5CF2AD-D39E-4B20-A3D4-88CF28C1638F}" destId="{4EECEDA8-B629-40B9-AC2D-2D3452CBD902}" srcOrd="0" destOrd="0" presId="urn:microsoft.com/office/officeart/2005/8/layout/lProcess2"/>
    <dgm:cxn modelId="{954140C0-5FE3-4AA7-BB5B-FB7D4A99D19A}" type="presParOf" srcId="{2B5CF2AD-D39E-4B20-A3D4-88CF28C1638F}" destId="{3BADA3F5-A975-413A-A231-9ECAA862FFF6}" srcOrd="1" destOrd="0" presId="urn:microsoft.com/office/officeart/2005/8/layout/lProcess2"/>
    <dgm:cxn modelId="{5149CFF1-CBE2-407B-8F83-ACCB098669E4}" type="presParOf" srcId="{2B5CF2AD-D39E-4B20-A3D4-88CF28C1638F}" destId="{9CA5C4E1-36D2-4958-AC6D-9F09FF3886F6}" srcOrd="2" destOrd="0" presId="urn:microsoft.com/office/officeart/2005/8/layout/lProcess2"/>
    <dgm:cxn modelId="{7E5BAE13-BB71-4B0C-8AF8-0A7DCC6C3F5C}" type="presParOf" srcId="{9CA5C4E1-36D2-4958-AC6D-9F09FF3886F6}" destId="{3A1CFF8C-74E7-471E-9DAF-0CCA66E3D8F0}" srcOrd="0" destOrd="0" presId="urn:microsoft.com/office/officeart/2005/8/layout/lProcess2"/>
    <dgm:cxn modelId="{045687C3-EECB-43AE-9B7A-4007EC407DFA}" type="presParOf" srcId="{3A1CFF8C-74E7-471E-9DAF-0CCA66E3D8F0}" destId="{569C5A20-BCF7-4D07-86A2-22630FB4A155}" srcOrd="0" destOrd="0" presId="urn:microsoft.com/office/officeart/2005/8/layout/lProcess2"/>
    <dgm:cxn modelId="{67C4211A-66E6-4B7C-996F-D9B1BC75A6D0}" type="presParOf" srcId="{26986B7C-4E6A-4CE0-9EE1-10C9D4A63F58}" destId="{98983FFD-F370-43E5-B4D1-293CB2D6D0CB}" srcOrd="7" destOrd="0" presId="urn:microsoft.com/office/officeart/2005/8/layout/lProcess2"/>
    <dgm:cxn modelId="{31FDF8B7-EBA3-4AE0-B8C3-3C6EDBB8E54C}" type="presParOf" srcId="{26986B7C-4E6A-4CE0-9EE1-10C9D4A63F58}" destId="{B7B587CD-507A-47F9-9494-2891A6FF5F9D}" srcOrd="8" destOrd="0" presId="urn:microsoft.com/office/officeart/2005/8/layout/lProcess2"/>
    <dgm:cxn modelId="{D690EF66-9B07-4758-9520-3A6A523F8DDB}" type="presParOf" srcId="{B7B587CD-507A-47F9-9494-2891A6FF5F9D}" destId="{E00296EC-3009-4826-A0AF-637916177ABA}" srcOrd="0" destOrd="0" presId="urn:microsoft.com/office/officeart/2005/8/layout/lProcess2"/>
    <dgm:cxn modelId="{8AA3C027-C8F7-4326-A23E-95D126F22EE0}" type="presParOf" srcId="{B7B587CD-507A-47F9-9494-2891A6FF5F9D}" destId="{E7F4A81B-1AAC-4266-9606-2EB57ACAEE17}" srcOrd="1" destOrd="0" presId="urn:microsoft.com/office/officeart/2005/8/layout/lProcess2"/>
    <dgm:cxn modelId="{C893CDC9-B1E8-4C52-B863-046BA160B155}" type="presParOf" srcId="{B7B587CD-507A-47F9-9494-2891A6FF5F9D}" destId="{0A5EA090-DB56-4284-B953-FFF6239B86F5}" srcOrd="2" destOrd="0" presId="urn:microsoft.com/office/officeart/2005/8/layout/lProcess2"/>
    <dgm:cxn modelId="{F3ADC7EE-C975-494F-BFAA-0B6E75628AD2}" type="presParOf" srcId="{0A5EA090-DB56-4284-B953-FFF6239B86F5}" destId="{8C18EA9C-5A53-4F1E-810C-52542FEB52C0}" srcOrd="0" destOrd="0" presId="urn:microsoft.com/office/officeart/2005/8/layout/lProcess2"/>
    <dgm:cxn modelId="{B4B83BB8-115F-4835-9440-EE5DC87AB1AF}" type="presParOf" srcId="{8C18EA9C-5A53-4F1E-810C-52542FEB52C0}" destId="{D04777AA-AF04-4F0D-B099-61A10AE71C16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BD5A7-4E65-4F5E-943A-922D2192E487}">
      <dsp:nvSpPr>
        <dsp:cNvPr id="0" name=""/>
        <dsp:cNvSpPr/>
      </dsp:nvSpPr>
      <dsp:spPr>
        <a:xfrm>
          <a:off x="4420" y="0"/>
          <a:ext cx="1551086" cy="4513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800" b="1" kern="1200" dirty="0" smtClean="0"/>
            <a:t>s</a:t>
          </a:r>
          <a:endParaRPr lang="de-CH" sz="2800" b="1" kern="1200" dirty="0"/>
        </a:p>
      </dsp:txBody>
      <dsp:txXfrm>
        <a:off x="4420" y="0"/>
        <a:ext cx="1551086" cy="1353978"/>
      </dsp:txXfrm>
    </dsp:sp>
    <dsp:sp modelId="{3F1E7EB7-2F26-47B8-994A-6056243E3CB7}">
      <dsp:nvSpPr>
        <dsp:cNvPr id="0" name=""/>
        <dsp:cNvSpPr/>
      </dsp:nvSpPr>
      <dsp:spPr>
        <a:xfrm>
          <a:off x="159528" y="1353978"/>
          <a:ext cx="1240869" cy="29336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spezifisch</a:t>
          </a:r>
          <a:endParaRPr lang="de-CH" sz="1600" kern="1200" dirty="0"/>
        </a:p>
      </dsp:txBody>
      <dsp:txXfrm>
        <a:off x="195872" y="1390322"/>
        <a:ext cx="1168181" cy="2860932"/>
      </dsp:txXfrm>
    </dsp:sp>
    <dsp:sp modelId="{69698F9B-B68E-4900-BF15-B90544B7352C}">
      <dsp:nvSpPr>
        <dsp:cNvPr id="0" name=""/>
        <dsp:cNvSpPr/>
      </dsp:nvSpPr>
      <dsp:spPr>
        <a:xfrm>
          <a:off x="1671838" y="0"/>
          <a:ext cx="1551086" cy="4513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800" b="1" kern="1200" dirty="0" smtClean="0"/>
            <a:t>m</a:t>
          </a:r>
        </a:p>
      </dsp:txBody>
      <dsp:txXfrm>
        <a:off x="1671838" y="0"/>
        <a:ext cx="1551086" cy="1353978"/>
      </dsp:txXfrm>
    </dsp:sp>
    <dsp:sp modelId="{B814DF75-0B4A-4EE0-B0C3-617C13D84805}">
      <dsp:nvSpPr>
        <dsp:cNvPr id="0" name=""/>
        <dsp:cNvSpPr/>
      </dsp:nvSpPr>
      <dsp:spPr>
        <a:xfrm>
          <a:off x="1826947" y="1353978"/>
          <a:ext cx="1240869" cy="29336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messbar</a:t>
          </a:r>
        </a:p>
      </dsp:txBody>
      <dsp:txXfrm>
        <a:off x="1863291" y="1390322"/>
        <a:ext cx="1168181" cy="2860932"/>
      </dsp:txXfrm>
    </dsp:sp>
    <dsp:sp modelId="{FA39FBF4-623B-493B-A680-79A1414DE23A}">
      <dsp:nvSpPr>
        <dsp:cNvPr id="0" name=""/>
        <dsp:cNvSpPr/>
      </dsp:nvSpPr>
      <dsp:spPr>
        <a:xfrm>
          <a:off x="3339256" y="0"/>
          <a:ext cx="1551086" cy="4513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800" b="1" kern="1200" smtClean="0"/>
            <a:t>a</a:t>
          </a:r>
          <a:endParaRPr lang="de-CH" sz="2800" b="1" kern="1200" dirty="0" smtClean="0"/>
        </a:p>
      </dsp:txBody>
      <dsp:txXfrm>
        <a:off x="3339256" y="0"/>
        <a:ext cx="1551086" cy="1353978"/>
      </dsp:txXfrm>
    </dsp:sp>
    <dsp:sp modelId="{1712DE9D-1191-449E-8627-976A2308C513}">
      <dsp:nvSpPr>
        <dsp:cNvPr id="0" name=""/>
        <dsp:cNvSpPr/>
      </dsp:nvSpPr>
      <dsp:spPr>
        <a:xfrm>
          <a:off x="3494365" y="1353978"/>
          <a:ext cx="1240869" cy="29336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akzeptiert</a:t>
          </a:r>
        </a:p>
      </dsp:txBody>
      <dsp:txXfrm>
        <a:off x="3530709" y="1390322"/>
        <a:ext cx="1168181" cy="2860932"/>
      </dsp:txXfrm>
    </dsp:sp>
    <dsp:sp modelId="{4EECEDA8-B629-40B9-AC2D-2D3452CBD902}">
      <dsp:nvSpPr>
        <dsp:cNvPr id="0" name=""/>
        <dsp:cNvSpPr/>
      </dsp:nvSpPr>
      <dsp:spPr>
        <a:xfrm>
          <a:off x="5006674" y="0"/>
          <a:ext cx="1551086" cy="4513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800" b="1" kern="1200" smtClean="0"/>
            <a:t>r</a:t>
          </a:r>
          <a:endParaRPr lang="de-CH" sz="2800" b="1" kern="1200" dirty="0" smtClean="0"/>
        </a:p>
      </dsp:txBody>
      <dsp:txXfrm>
        <a:off x="5006674" y="0"/>
        <a:ext cx="1551086" cy="1353978"/>
      </dsp:txXfrm>
    </dsp:sp>
    <dsp:sp modelId="{569C5A20-BCF7-4D07-86A2-22630FB4A155}">
      <dsp:nvSpPr>
        <dsp:cNvPr id="0" name=""/>
        <dsp:cNvSpPr/>
      </dsp:nvSpPr>
      <dsp:spPr>
        <a:xfrm>
          <a:off x="5161783" y="1353978"/>
          <a:ext cx="1240869" cy="29336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realistisch</a:t>
          </a:r>
        </a:p>
      </dsp:txBody>
      <dsp:txXfrm>
        <a:off x="5198127" y="1390322"/>
        <a:ext cx="1168181" cy="2860932"/>
      </dsp:txXfrm>
    </dsp:sp>
    <dsp:sp modelId="{E00296EC-3009-4826-A0AF-637916177ABA}">
      <dsp:nvSpPr>
        <dsp:cNvPr id="0" name=""/>
        <dsp:cNvSpPr/>
      </dsp:nvSpPr>
      <dsp:spPr>
        <a:xfrm>
          <a:off x="6674093" y="0"/>
          <a:ext cx="1551086" cy="4513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800" b="1" kern="1200" dirty="0" smtClean="0"/>
            <a:t>t</a:t>
          </a:r>
          <a:endParaRPr lang="de-CH" sz="2800" b="1" kern="1200" dirty="0"/>
        </a:p>
      </dsp:txBody>
      <dsp:txXfrm>
        <a:off x="6674093" y="0"/>
        <a:ext cx="1551086" cy="1353978"/>
      </dsp:txXfrm>
    </dsp:sp>
    <dsp:sp modelId="{D04777AA-AF04-4F0D-B099-61A10AE71C16}">
      <dsp:nvSpPr>
        <dsp:cNvPr id="0" name=""/>
        <dsp:cNvSpPr/>
      </dsp:nvSpPr>
      <dsp:spPr>
        <a:xfrm>
          <a:off x="6829201" y="1353978"/>
          <a:ext cx="1240869" cy="29336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terminierbar	</a:t>
          </a:r>
          <a:endParaRPr lang="de-CH" sz="1600" kern="1200" dirty="0"/>
        </a:p>
      </dsp:txBody>
      <dsp:txXfrm>
        <a:off x="6865545" y="1390322"/>
        <a:ext cx="1168181" cy="2860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85804" y="310175"/>
            <a:ext cx="5621725" cy="496332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pPr algn="ctr"/>
            <a:r>
              <a:rPr lang="de-CH" sz="2000" b="1">
                <a:latin typeface="Frutiger Linotype" pitchFamily="34" charset="0"/>
              </a:rPr>
              <a:t>Präsentieren kann ich lernen</a:t>
            </a:r>
            <a:endParaRPr lang="de-CH" sz="2000" b="1" dirty="0">
              <a:latin typeface="Frutiger Linotype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402995" y="9156344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32CF8FA4-9FAA-4158-92FF-58DAE9B2D3C6}" type="slidenum">
              <a:rPr lang="de-CH" sz="1400"/>
              <a:pPr/>
              <a:t>‹Nr.›</a:t>
            </a:fld>
            <a:endParaRPr lang="de-CH" sz="1400"/>
          </a:p>
        </p:txBody>
      </p:sp>
    </p:spTree>
    <p:extLst>
      <p:ext uri="{BB962C8B-B14F-4D97-AF65-F5344CB8AC3E}">
        <p14:creationId xmlns:p14="http://schemas.microsoft.com/office/powerpoint/2010/main" val="298606140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r>
              <a:rPr lang="de-CH" smtClean="0"/>
              <a:t>Präsentieren kann ich lernen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0A8907BD-11A0-4028-BFAF-F02F81ABD3C5}" type="datetimeFigureOut">
              <a:rPr lang="de-DE" smtClean="0"/>
              <a:pPr/>
              <a:t>18.05.2014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275" y="4715154"/>
            <a:ext cx="5330190" cy="4466987"/>
          </a:xfrm>
          <a:prstGeom prst="rect">
            <a:avLst/>
          </a:prstGeom>
        </p:spPr>
        <p:txBody>
          <a:bodyPr vert="horz" lIns="92190" tIns="46095" rIns="92190" bIns="46095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8D1A865-41F9-423A-997C-F87B53F4DEB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72687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>
              <a:tabLst>
                <a:tab pos="3983689" algn="l"/>
              </a:tabLst>
            </a:pPr>
            <a:r>
              <a:rPr lang="de-CH" dirty="0" smtClean="0">
                <a:solidFill>
                  <a:srgbClr val="C53535"/>
                </a:solidFill>
              </a:rPr>
              <a:t>spezifisch	konkret, eindeutig, präzise</a:t>
            </a:r>
          </a:p>
          <a:p>
            <a:pPr lvl="2">
              <a:tabLst>
                <a:tab pos="3983689" algn="l"/>
              </a:tabLst>
            </a:pPr>
            <a:r>
              <a:rPr lang="de-CH" dirty="0" smtClean="0">
                <a:solidFill>
                  <a:srgbClr val="C53535"/>
                </a:solidFill>
              </a:rPr>
              <a:t>messbar	überprüfbar</a:t>
            </a:r>
          </a:p>
          <a:p>
            <a:pPr lvl="2">
              <a:tabLst>
                <a:tab pos="3983689" algn="l"/>
              </a:tabLst>
            </a:pPr>
            <a:r>
              <a:rPr lang="de-CH" dirty="0" smtClean="0">
                <a:solidFill>
                  <a:srgbClr val="C53535"/>
                </a:solidFill>
              </a:rPr>
              <a:t>akzeptiert	auch: attraktiv</a:t>
            </a:r>
          </a:p>
          <a:p>
            <a:pPr lvl="2">
              <a:tabLst>
                <a:tab pos="3983689" algn="l"/>
              </a:tabLst>
            </a:pPr>
            <a:r>
              <a:rPr lang="de-CH" dirty="0" smtClean="0">
                <a:solidFill>
                  <a:srgbClr val="C53535"/>
                </a:solidFill>
              </a:rPr>
              <a:t>realistisch	hoch gesteckt, erreichbar</a:t>
            </a:r>
          </a:p>
          <a:p>
            <a:pPr lvl="2">
              <a:tabLst>
                <a:tab pos="3983689" algn="l"/>
              </a:tabLst>
            </a:pPr>
            <a:r>
              <a:rPr lang="de-CH" dirty="0" smtClean="0">
                <a:solidFill>
                  <a:srgbClr val="C53535"/>
                </a:solidFill>
              </a:rPr>
              <a:t>terminierbar	Zeitangaben, Dauer</a:t>
            </a:r>
            <a:endParaRPr lang="de-CH" dirty="0">
              <a:solidFill>
                <a:srgbClr val="C53535"/>
              </a:solidFill>
            </a:endParaRP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 smtClean="0"/>
              <a:t>Präsentieren kann ich lernen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D1A865-41F9-423A-997C-F87B53F4DEB9}" type="slidenum">
              <a:rPr lang="de-CH" smtClean="0"/>
              <a:pPr/>
              <a:t>0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928826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90912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‹Nr.›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0174"/>
            <a:ext cx="8229600" cy="485778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2330" y="274638"/>
            <a:ext cx="1614470" cy="608332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543692" cy="608332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r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00063" y="1809308"/>
            <a:ext cx="6143639" cy="1214434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8" name="Inhaltsplatzhalter 6"/>
          <p:cNvSpPr>
            <a:spLocks noGrp="1"/>
          </p:cNvSpPr>
          <p:nvPr>
            <p:ph sz="quarter" idx="14"/>
          </p:nvPr>
        </p:nvSpPr>
        <p:spPr>
          <a:xfrm>
            <a:off x="500034" y="3095180"/>
            <a:ext cx="6143639" cy="1643074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/>
          </p:nvPr>
        </p:nvSpPr>
        <p:spPr>
          <a:xfrm>
            <a:off x="6715125" y="1809308"/>
            <a:ext cx="2000279" cy="121443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6"/>
          </p:nvPr>
        </p:nvSpPr>
        <p:spPr>
          <a:xfrm>
            <a:off x="6715141" y="4809692"/>
            <a:ext cx="2000264" cy="157163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2" name="Inhaltsplatzhalter 6"/>
          <p:cNvSpPr>
            <a:spLocks noGrp="1"/>
          </p:cNvSpPr>
          <p:nvPr>
            <p:ph sz="quarter" idx="17"/>
          </p:nvPr>
        </p:nvSpPr>
        <p:spPr>
          <a:xfrm>
            <a:off x="500034" y="4809692"/>
            <a:ext cx="6143639" cy="1571636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6715140" y="3095180"/>
            <a:ext cx="2000279" cy="164307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7200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5353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42910" y="2000240"/>
            <a:ext cx="7200000" cy="1571636"/>
          </a:xfrm>
        </p:spPr>
        <p:txBody>
          <a:bodyPr/>
          <a:lstStyle>
            <a:lvl1pPr algn="ctr">
              <a:defRPr>
                <a:solidFill>
                  <a:srgbClr val="092D5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14676"/>
            <a:ext cx="7772400" cy="1500209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14488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7758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800">
                <a:effectLst/>
              </a:defRPr>
            </a:lvl1pPr>
            <a:lvl2pPr algn="l">
              <a:defRPr sz="2400">
                <a:effectLst/>
              </a:defRPr>
            </a:lvl2pPr>
            <a:lvl3pPr algn="l">
              <a:defRPr sz="2000">
                <a:effectLst/>
              </a:defRPr>
            </a:lvl3pPr>
            <a:lvl4pPr algn="l">
              <a:defRPr sz="1800">
                <a:effectLst/>
              </a:defRPr>
            </a:lvl4pPr>
            <a:lvl5pPr algn="l">
              <a:defRPr sz="1800">
                <a:effectLst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57758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81126"/>
            <a:ext cx="4040188" cy="6397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0" indent="0" algn="ctr">
              <a:buNone/>
              <a:defRPr lang="zh-CN" altLang="en-US" sz="28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 lang="zh-CN" altLang="en-US" sz="24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2pPr>
            <a:lvl3pPr marL="914400" indent="0" algn="ctr">
              <a:buNone/>
              <a:defRPr lang="zh-CN" altLang="en-US" sz="20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3pPr>
            <a:lvl4pPr marL="1371600" indent="0" algn="ctr">
              <a:buNone/>
              <a:defRPr lang="zh-CN" altLang="en-US" sz="18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4pPr>
            <a:lvl5pPr marL="1828800" indent="0" algn="ctr">
              <a:buNone/>
              <a:defRPr lang="zh-CN" altLang="en-US" sz="1600" b="1" dirty="0" smtClean="0">
                <a:ln w="11430"/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92896"/>
            <a:ext cx="4040188" cy="38650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81126"/>
            <a:ext cx="4041775" cy="6397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marL="0" indent="0" algn="ctr">
              <a:buNone/>
              <a:defRPr lang="zh-CN" altLang="en-US" sz="28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1pPr>
            <a:lvl2pPr marL="457200" indent="0" algn="ctr">
              <a:buNone/>
              <a:defRPr lang="zh-CN" altLang="en-US" sz="24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2pPr>
            <a:lvl3pPr marL="914400" indent="0" algn="ctr">
              <a:buNone/>
              <a:defRPr lang="zh-CN" altLang="en-US" sz="20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3pPr>
            <a:lvl4pPr marL="1371600" indent="0" algn="ctr">
              <a:buNone/>
              <a:defRPr lang="zh-CN" altLang="en-US" sz="18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4pPr>
            <a:lvl5pPr marL="1828800" indent="0" algn="ctr">
              <a:buNone/>
              <a:defRPr lang="zh-CN" altLang="en-US" sz="1600" b="1" dirty="0" smtClean="0">
                <a:ln/>
                <a:solidFill>
                  <a:schemeClr val="bg2">
                    <a:lumMod val="25000"/>
                    <a:lumOff val="75000"/>
                  </a:schemeClr>
                </a:solidFill>
                <a:effectLst/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92896"/>
            <a:ext cx="4041775" cy="3865062"/>
          </a:xfrm>
          <a:ln w="3175">
            <a:solidFill>
              <a:schemeClr val="tx2">
                <a:shade val="50000"/>
              </a:schemeClr>
            </a:solidFill>
          </a:ln>
          <a:effectLst/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08" y="5500702"/>
            <a:ext cx="8228639" cy="857256"/>
          </a:xfrm>
        </p:spPr>
        <p:txBody>
          <a:bodyPr anchor="ctr"/>
          <a:lstStyle>
            <a:lvl1pPr algn="ctr">
              <a:spcAft>
                <a:spcPts val="0"/>
              </a:spcAft>
              <a:defRPr sz="3200" b="1">
                <a:ln w="6350">
                  <a:solidFill>
                    <a:schemeClr val="tx2">
                      <a:tint val="5000"/>
                    </a:schemeClr>
                  </a:solidFill>
                  <a:prstDash val="solid"/>
                </a:ln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57166"/>
            <a:ext cx="5111750" cy="50720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714488"/>
            <a:ext cx="3008313" cy="3714776"/>
          </a:xfrm>
        </p:spPr>
        <p:txBody>
          <a:bodyPr anchor="t"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spcAft>
                <a:spcPts val="600"/>
              </a:spcAft>
              <a:buNone/>
              <a:defRPr sz="1200"/>
            </a:lvl2pPr>
            <a:lvl3pPr marL="914400" indent="0">
              <a:spcAft>
                <a:spcPts val="600"/>
              </a:spcAft>
              <a:buNone/>
              <a:defRPr sz="1000"/>
            </a:lvl3pPr>
            <a:lvl4pPr marL="1371600" indent="0">
              <a:spcAft>
                <a:spcPts val="600"/>
              </a:spcAft>
              <a:buNone/>
              <a:defRPr sz="900"/>
            </a:lvl4pPr>
            <a:lvl5pPr marL="1828800" indent="0">
              <a:spcAft>
                <a:spcPts val="60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888" y="428604"/>
            <a:ext cx="6172224" cy="566738"/>
          </a:xfrm>
        </p:spPr>
        <p:txBody>
          <a:bodyPr anchor="ctr"/>
          <a:lstStyle>
            <a:lvl1pPr algn="ctr">
              <a:defRPr sz="2800" b="1">
                <a:ln w="9525">
                  <a:solidFill>
                    <a:schemeClr val="tx2">
                      <a:tint val="5000"/>
                    </a:schemeClr>
                  </a:solidFill>
                  <a:prstDash val="solid"/>
                </a:ln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000" y="1151862"/>
            <a:ext cx="8172000" cy="4420278"/>
          </a:xfrm>
          <a:prstGeom prst="ellipse">
            <a:avLst/>
          </a:prstGeom>
          <a:ln w="25400" cap="flat" cmpd="sng" algn="ctr">
            <a:solidFill>
              <a:schemeClr val="accent5">
                <a:shade val="75000"/>
              </a:schemeClr>
            </a:solidFill>
            <a:prstDash val="solid"/>
          </a:ln>
          <a:effectLst>
            <a:glow rad="152400">
              <a:schemeClr val="accent5">
                <a:alpha val="75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de-DE" smtClean="0"/>
              <a:t>Bild durch Klicken auf Symbol hinzufügen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695972"/>
            <a:ext cx="5486400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8229600" cy="451313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5/18/2014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Präsentationstechnik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571472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24556-2036-4F70-9DE0-55A938AA86A6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1643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 userDrawn="1"/>
        </p:nvSpPr>
        <p:spPr>
          <a:xfrm>
            <a:off x="-32" y="1214422"/>
            <a:ext cx="9144000" cy="57150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DADBEA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4" r:id="rId12"/>
    <p:sldLayoutId id="2147483649" r:id="rId13"/>
  </p:sldLayoutIdLst>
  <p:transition>
    <p:circl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9050">
            <a:solidFill>
              <a:schemeClr val="tx2">
                <a:tint val="5000"/>
              </a:schemeClr>
            </a:solidFill>
            <a:prstDash val="solid"/>
          </a:ln>
          <a:solidFill>
            <a:schemeClr val="accent3"/>
          </a:solidFill>
          <a:effectLst>
            <a:outerShdw blurRad="50800" dist="50800" dir="7500000" algn="tl">
              <a:srgbClr val="000000">
                <a:shade val="5000"/>
                <a:alpha val="3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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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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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w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Ziele setzen</a:t>
            </a:r>
            <a:endParaRPr lang="de-CH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81364-8B14-4841-A90B-C9C791BB70D2}" type="slidenum">
              <a:rPr lang="de-DE" smtClean="0"/>
              <a:pPr/>
              <a:t>0</a:t>
            </a:fld>
            <a:endParaRPr lang="de-DE"/>
          </a:p>
        </p:txBody>
      </p:sp>
      <p:pic>
        <p:nvPicPr>
          <p:cNvPr id="92164" name="Picture 4" descr="MCj02543640000[1]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00000" y="288000"/>
            <a:ext cx="1209671" cy="908870"/>
          </a:xfrm>
          <a:prstGeom prst="rect">
            <a:avLst/>
          </a:prstGeom>
          <a:noFill/>
        </p:spPr>
      </p:pic>
      <p:graphicFrame>
        <p:nvGraphicFramePr>
          <p:cNvPr id="14" name="Inhaltsplatzhalt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2181715"/>
              </p:ext>
            </p:extLst>
          </p:nvPr>
        </p:nvGraphicFramePr>
        <p:xfrm>
          <a:off x="457200" y="1844675"/>
          <a:ext cx="8229600" cy="4513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Bild komprimieren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4556-2036-4F70-9DE0-55A938AA86A6}" type="slidenum">
              <a:rPr lang="de-CH" smtClean="0"/>
              <a:pPr/>
              <a:t>1</a:t>
            </a:fld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69047"/>
            <a:ext cx="8229600" cy="1864518"/>
          </a:xfrm>
        </p:spPr>
      </p:pic>
    </p:spTree>
    <p:extLst>
      <p:ext uri="{BB962C8B-B14F-4D97-AF65-F5344CB8AC3E}">
        <p14:creationId xmlns:p14="http://schemas.microsoft.com/office/powerpoint/2010/main" val="3293658397"/>
      </p:ext>
    </p:extLst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ntern">
  <a:themeElements>
    <a:clrScheme name="Lantern">
      <a:dk1>
        <a:sysClr val="windowText" lastClr="000000"/>
      </a:dk1>
      <a:lt1>
        <a:sysClr val="window" lastClr="FFFFFF"/>
      </a:lt1>
      <a:dk2>
        <a:srgbClr val="430000"/>
      </a:dk2>
      <a:lt2>
        <a:srgbClr val="FFE8E8"/>
      </a:lt2>
      <a:accent1>
        <a:srgbClr val="E91201"/>
      </a:accent1>
      <a:accent2>
        <a:srgbClr val="FF6262"/>
      </a:accent2>
      <a:accent3>
        <a:srgbClr val="FF8000"/>
      </a:accent3>
      <a:accent4>
        <a:srgbClr val="EEA451"/>
      </a:accent4>
      <a:accent5>
        <a:srgbClr val="EA44C9"/>
      </a:accent5>
      <a:accent6>
        <a:srgbClr val="D21578"/>
      </a:accent6>
      <a:hlink>
        <a:srgbClr val="00B5CE"/>
      </a:hlink>
      <a:folHlink>
        <a:srgbClr val="E17100"/>
      </a:folHlink>
    </a:clrScheme>
    <a:fontScheme name="Lantern">
      <a:majorFont>
        <a:latin typeface="Tw Cen MT"/>
        <a:ea typeface=""/>
        <a:cs typeface=""/>
        <a:font script="Cyrl" typeface="Tahoma"/>
        <a:font script="Grek" typeface="Tahoma"/>
        <a:font script="Jpan" typeface="HG丸ｺﾞｼｯｸM-PRO"/>
        <a:font script="Hang" typeface="HY엽서L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丸ｺﾞｼｯｸM-PRO"/>
        <a:font script="Hang" typeface="맑은 고딕"/>
        <a:font script="Hans" typeface="幼圆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ntern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"/>
              </a:schemeClr>
            </a:gs>
            <a:gs pos="10000">
              <a:schemeClr val="phClr">
                <a:tint val="30000"/>
                <a:shade val="100000"/>
                <a:hueMod val="100000"/>
                <a:satMod val="100000"/>
              </a:schemeClr>
            </a:gs>
            <a:gs pos="30000">
              <a:schemeClr val="phClr">
                <a:tint val="8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">
              <a:schemeClr val="phClr">
                <a:tint val="90000"/>
                <a:shade val="80000"/>
                <a:hueMod val="100000"/>
                <a:satMod val="100000"/>
              </a:schemeClr>
            </a:gs>
            <a:gs pos="30000">
              <a:schemeClr val="phClr">
                <a:tint val="100000"/>
                <a:shade val="5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20000"/>
                <a:hueMod val="100000"/>
                <a:satMod val="100000"/>
              </a:schemeClr>
            </a:gs>
          </a:gsLst>
          <a:path path="circle">
            <a:fillToRect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/>
            <a:lightRig rig="chilly" dir="tl">
              <a:rot lat="0" lon="0" rev="2700000"/>
            </a:lightRig>
          </a:scene3d>
          <a:sp3d prstMaterial="matte">
            <a:bevelT/>
            <a:contourClr>
              <a:schemeClr val="bg2">
                <a:tint val="1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/>
            <a:lightRig rig="twoPt" dir="t">
              <a:rot lat="0" lon="0" rev="8100000"/>
            </a:lightRig>
          </a:scene3d>
          <a:sp3d prstMaterial="matte">
            <a:bevelT/>
            <a:bevelB w="0" h="0"/>
            <a:extrusionClr>
              <a:schemeClr val="bg1"/>
            </a:extrusionClr>
          </a:sp3d>
        </a:effectStyle>
      </a:effectStyleLst>
      <a:bgFillStyleLst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  <a:lum val="90000"/>
              </a:schemeClr>
            </a:gs>
            <a:gs pos="5000">
              <a:schemeClr val="phClr">
                <a:tint val="100000"/>
                <a:shade val="100000"/>
                <a:hueMod val="100000"/>
                <a:satMod val="100000"/>
                <a:lum val="80000"/>
              </a:schemeClr>
            </a:gs>
            <a:gs pos="10000">
              <a:schemeClr val="phClr">
                <a:tint val="100000"/>
                <a:shade val="100000"/>
                <a:hueMod val="100000"/>
                <a:satMod val="100000"/>
                <a:lum val="8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100000"/>
                <a:hueMod val="100000"/>
                <a:satMod val="70000"/>
              </a:schemeClr>
              <a:srgbClr val="F07800">
                <a:alpha val="77647"/>
              </a:srgbClr>
            </a:duotone>
          </a:blip>
          <a:stretch>
            <a:fillRect/>
          </a:stretch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100000"/>
                <a:hueMod val="100000"/>
                <a:satMod val="70000"/>
              </a:schemeClr>
              <a:srgbClr val="F07800">
                <a:alpha val="77647"/>
              </a:srgb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 „Windlicht“</Template>
  <TotalTime>0</TotalTime>
  <Words>22</Words>
  <Application>Microsoft Office PowerPoint</Application>
  <PresentationFormat>Bildschirmpräsentation (4:3)</PresentationFormat>
  <Paragraphs>21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Lantern</vt:lpstr>
      <vt:lpstr>Ziele setzen</vt:lpstr>
      <vt:lpstr>Bild komprimieren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«Präsentieren kann ich lernen»</dc:title>
  <dc:creator>lasti</dc:creator>
  <cp:lastModifiedBy>Lippuner Jürg</cp:lastModifiedBy>
  <cp:revision>54</cp:revision>
  <cp:lastPrinted>2012-04-26T08:06:57Z</cp:lastPrinted>
  <dcterms:created xsi:type="dcterms:W3CDTF">2008-05-03T10:13:56Z</dcterms:created>
  <dcterms:modified xsi:type="dcterms:W3CDTF">2014-05-18T07:50:37Z</dcterms:modified>
</cp:coreProperties>
</file>