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0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69" r:id="rId19"/>
  </p:sldIdLst>
  <p:sldSz cx="9144000" cy="6858000" type="screen4x3"/>
  <p:notesSz cx="6858000" cy="9144000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A000"/>
    <a:srgbClr val="CCFFFF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7" d="100"/>
          <a:sy n="97" d="100"/>
        </p:scale>
        <p:origin x="15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739511005726557"/>
          <c:y val="3.7914631715339382E-2"/>
          <c:w val="0.77411126521116691"/>
          <c:h val="0.6302118010565135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 1</c:v>
                </c:pt>
              </c:strCache>
            </c:strRef>
          </c:tx>
          <c:spPr>
            <a:solidFill>
              <a:schemeClr val="accent1"/>
            </a:solidFill>
            <a:ln w="1269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Sargans</c:v>
                </c:pt>
                <c:pt idx="1">
                  <c:v>Chur</c:v>
                </c:pt>
                <c:pt idx="2">
                  <c:v>Thusis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20.399999999999999</c:v>
                </c:pt>
                <c:pt idx="1">
                  <c:v>30.6</c:v>
                </c:pt>
                <c:pt idx="2">
                  <c:v>45.9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EA-4074-969A-E20C1DFF5A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 2</c:v>
                </c:pt>
              </c:strCache>
            </c:strRef>
          </c:tx>
          <c:spPr>
            <a:solidFill>
              <a:schemeClr val="accent2"/>
            </a:solidFill>
            <a:ln w="1269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Sargans</c:v>
                </c:pt>
                <c:pt idx="1">
                  <c:v>Chur</c:v>
                </c:pt>
                <c:pt idx="2">
                  <c:v>Thusis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27.4</c:v>
                </c:pt>
                <c:pt idx="1">
                  <c:v>38.6</c:v>
                </c:pt>
                <c:pt idx="2">
                  <c:v>46.9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EA-4074-969A-E20C1DFF5A0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Q 3</c:v>
                </c:pt>
              </c:strCache>
            </c:strRef>
          </c:tx>
          <c:spPr>
            <a:solidFill>
              <a:schemeClr val="hlink"/>
            </a:solidFill>
            <a:ln w="1269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Sargans</c:v>
                </c:pt>
                <c:pt idx="1">
                  <c:v>Chur</c:v>
                </c:pt>
                <c:pt idx="2">
                  <c:v>Thusis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90</c:v>
                </c:pt>
                <c:pt idx="1">
                  <c:v>34.6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EA-4074-969A-E20C1DFF5A0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Q 4</c:v>
                </c:pt>
              </c:strCache>
            </c:strRef>
          </c:tx>
          <c:spPr>
            <a:solidFill>
              <a:schemeClr val="folHlink"/>
            </a:solidFill>
            <a:ln w="1269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Sargans</c:v>
                </c:pt>
                <c:pt idx="1">
                  <c:v>Chur</c:v>
                </c:pt>
                <c:pt idx="2">
                  <c:v>Thusis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20.399999999999999</c:v>
                </c:pt>
                <c:pt idx="1">
                  <c:v>31.6</c:v>
                </c:pt>
                <c:pt idx="2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EA-4074-969A-E20C1DFF5A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1959808"/>
        <c:axId val="21961344"/>
        <c:axId val="0"/>
      </c:bar3DChart>
      <c:catAx>
        <c:axId val="2195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chemeClr val="tx1"/>
            </a:solidFill>
            <a:prstDash val="solid"/>
          </a:ln>
        </c:spPr>
        <c:txPr>
          <a:bodyPr rot="-2760000" vert="horz"/>
          <a:lstStyle/>
          <a:p>
            <a:pPr>
              <a:defRPr/>
            </a:pPr>
            <a:endParaRPr lang="de-DE"/>
          </a:p>
        </c:txPr>
        <c:crossAx val="21961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961344"/>
        <c:scaling>
          <c:orientation val="minMax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de-DE"/>
          </a:p>
        </c:txPr>
        <c:crossAx val="21959808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18793709735146741"/>
          <c:y val="0.88604604804146314"/>
          <c:w val="0.65976109520400861"/>
          <c:h val="8.0988737167347738E-2"/>
        </c:manualLayout>
      </c:layout>
      <c:overlay val="0"/>
      <c:spPr>
        <a:noFill/>
        <a:ln w="3175">
          <a:noFill/>
          <a:prstDash val="solid"/>
        </a:ln>
      </c:spPr>
      <c:txPr>
        <a:bodyPr/>
        <a:lstStyle/>
        <a:p>
          <a:pPr>
            <a:defRPr sz="1500"/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Times New Roman"/>
          <a:cs typeface="Times New Roman"/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Klicken Sie, um die Formate des Vorlagentextes zu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9CB880-9E84-4AB4-9AF1-F35D2F60199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66065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9239FBE-9E2C-406D-9422-2E8AE790409C}" type="slidenum">
              <a:rPr lang="de-CH" sz="1200" smtClean="0"/>
              <a:pPr eaLnBrk="1" hangingPunct="1"/>
              <a:t>3</a:t>
            </a:fld>
            <a:endParaRPr lang="de-CH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CH" dirty="0"/>
              <a:t>Tipp: z.</a:t>
            </a:r>
            <a:r>
              <a:rPr lang="de-CH" baseline="0" dirty="0"/>
              <a:t> B. den Übergang Schieben oder Wischen wählen</a:t>
            </a:r>
            <a:endParaRPr lang="de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76BDD1-0882-4B6D-8092-5F2A5AF5192E}" type="slidenum">
              <a:rPr lang="de-CH" sz="1200" smtClean="0"/>
              <a:pPr eaLnBrk="1" hangingPunct="1"/>
              <a:t>6</a:t>
            </a:fld>
            <a:endParaRPr lang="de-CH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CH"/>
              <a:t>Tipp: Das Kontrollkästchen ‚Gruppiert nach Absätzen der ...‘ muss deaktiviert werden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14327-07A9-4D83-8C61-00326EA07FC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7692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7E388-465A-4481-B6BE-4A48F2FBC81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7069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22D16-BAC3-425D-B2B5-464633C2813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88739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xt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iagrammplatzhalt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de-CH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527C8-6798-48ED-AC66-0691C941014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2504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51BF3-7FEC-4860-98F9-C34F5B368961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6807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D095B-1625-4AD8-88E4-C7A87966057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178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FF8DC-1446-455F-BC60-11122089B0E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375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D67AC-DB15-48F5-8E78-90E7F4F4A20C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711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C45B7-F697-444E-907A-9926A5FF1B17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630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C6FF1-4195-418D-94FD-E4B1BE5BA18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0747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042B5-83B1-49DE-94EC-118E31C5E90A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001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94042-AE19-43F9-8EC0-9AD27CA86DD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074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Klicken Sie, um das Titelformat zu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Klicken Sie, um die Formate des Vorlagentextes zu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900F554-0FDB-40DC-BBB6-54FA3462C0C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76250" indent="4763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85863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4963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CH"/>
              <a:t>Folienübergänge</a:t>
            </a:r>
            <a:br>
              <a:rPr lang="de-CH"/>
            </a:br>
            <a:r>
              <a:rPr lang="de-CH"/>
              <a:t>und</a:t>
            </a:r>
            <a:br>
              <a:rPr lang="de-CH"/>
            </a:br>
            <a:r>
              <a:rPr lang="de-CH"/>
              <a:t>Objektanimationen</a:t>
            </a:r>
            <a:endParaRPr lang="de-CH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/>
              <a:t>Übungen</a:t>
            </a:r>
            <a:endParaRPr lang="de-C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7DDE172D-D8EE-8718-2119-AEB23D072EA7}"/>
              </a:ext>
            </a:extLst>
          </p:cNvPr>
          <p:cNvSpPr/>
          <p:nvPr/>
        </p:nvSpPr>
        <p:spPr>
          <a:xfrm>
            <a:off x="7020272" y="2348880"/>
            <a:ext cx="2123728" cy="302433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/>
              <a:t>Übung 8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2446040" cy="4114800"/>
          </a:xfrm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/>
            <a:r>
              <a:rPr lang="de-CH" dirty="0"/>
              <a:t>Beim Einblenden dieser Folie soll zuerst nur der Titel erscheinen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347864" y="1981200"/>
            <a:ext cx="3672408" cy="4114800"/>
          </a:xfrm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de-CH" dirty="0"/>
              <a:t>Durch jeweiliges Drücken der Maustaste sollen die einzelnen </a:t>
            </a:r>
            <a:r>
              <a:rPr lang="de-CH" b="1" dirty="0"/>
              <a:t>Textfelder</a:t>
            </a:r>
            <a:r>
              <a:rPr lang="de-CH" dirty="0"/>
              <a:t> eingeblendet werden</a:t>
            </a:r>
            <a:br>
              <a:rPr lang="de-CH" dirty="0"/>
            </a:br>
            <a:r>
              <a:rPr lang="de-CH" dirty="0"/>
              <a:t>Wählen Sie die</a:t>
            </a:r>
            <a:br>
              <a:rPr lang="de-CH" dirty="0"/>
            </a:br>
            <a:r>
              <a:rPr lang="de-CH" dirty="0"/>
              <a:t>Animation </a:t>
            </a:r>
            <a:r>
              <a:rPr lang="de-CH" b="1" dirty="0"/>
              <a:t>Sprossenrad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B4566DF-ECFA-4AF4-A162-82F9E4458BE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288" y="2618652"/>
            <a:ext cx="1919093" cy="250316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B0F0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B5B3BAF1-126A-9573-A9DC-C07A462AC6D4}"/>
              </a:ext>
            </a:extLst>
          </p:cNvPr>
          <p:cNvSpPr/>
          <p:nvPr/>
        </p:nvSpPr>
        <p:spPr>
          <a:xfrm>
            <a:off x="144227" y="4520573"/>
            <a:ext cx="1619461" cy="23488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b="1"/>
              <a:t>Übung 9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2895600" cy="4114800"/>
          </a:xfrm>
        </p:spPr>
        <p:txBody>
          <a:bodyPr/>
          <a:lstStyle/>
          <a:p>
            <a:pPr marL="0" indent="0" eaLnBrk="1" hangingPunct="1"/>
            <a:r>
              <a:rPr lang="de-CH" sz="2400" dirty="0"/>
              <a:t>Durch jeweiliges Drücken der Maustaste soll je eine Datenreihe (Säule derselben Farbe) eingeblendet werden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type="chart" sz="half" idx="2"/>
            <p:extLst>
              <p:ext uri="{D42A27DB-BD31-4B8C-83A1-F6EECF244321}">
                <p14:modId xmlns:p14="http://schemas.microsoft.com/office/powerpoint/2010/main" val="2533609219"/>
              </p:ext>
            </p:extLst>
          </p:nvPr>
        </p:nvGraphicFramePr>
        <p:xfrm>
          <a:off x="3937000" y="2032000"/>
          <a:ext cx="44704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E48AC8FB-E10B-4AB2-9117-67B730A3A63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5536" y="4869160"/>
            <a:ext cx="1088493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/>
              <a:t>Übung 10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7350" indent="-387350" eaLnBrk="1" hangingPunct="1">
              <a:buFontTx/>
              <a:buChar char="•"/>
            </a:pPr>
            <a:r>
              <a:rPr lang="de-CH"/>
              <a:t>Animieren Sie diese Zeilen so, dass jeder Aufzählungspunkt einzeln eingeblendet wird.</a:t>
            </a:r>
          </a:p>
          <a:p>
            <a:pPr marL="387350" indent="-387350" eaLnBrk="1" hangingPunct="1">
              <a:buFontTx/>
              <a:buChar char="•"/>
            </a:pPr>
            <a:r>
              <a:rPr lang="de-CH"/>
              <a:t>Dabei soll der vorhergehende abgeblendet werden (schwache graue Farbe)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7E2B27F-4BF2-4A73-B9B7-2A13EA74020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8184" y="4581128"/>
            <a:ext cx="2623368" cy="2110485"/>
          </a:xfrm>
          <a:prstGeom prst="rect">
            <a:avLst/>
          </a:prstGeom>
        </p:spPr>
      </p:pic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A914A4C8-4C1C-4DE5-A5AE-0E102801A931}"/>
              </a:ext>
            </a:extLst>
          </p:cNvPr>
          <p:cNvCxnSpPr/>
          <p:nvPr/>
        </p:nvCxnSpPr>
        <p:spPr>
          <a:xfrm flipV="1">
            <a:off x="6156176" y="5373216"/>
            <a:ext cx="864096" cy="3600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389B82DD-703A-FA63-2CC0-AC58B9E37AE6}"/>
              </a:ext>
            </a:extLst>
          </p:cNvPr>
          <p:cNvSpPr/>
          <p:nvPr/>
        </p:nvSpPr>
        <p:spPr>
          <a:xfrm>
            <a:off x="5937684" y="4461930"/>
            <a:ext cx="3206316" cy="23488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/>
              <a:t>Übung 11</a:t>
            </a:r>
          </a:p>
        </p:txBody>
      </p:sp>
      <p:sp>
        <p:nvSpPr>
          <p:cNvPr id="15363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447800"/>
          </a:xfrm>
        </p:spPr>
        <p:txBody>
          <a:bodyPr/>
          <a:lstStyle/>
          <a:p>
            <a:pPr marL="0" indent="0" eaLnBrk="1" hangingPunct="1"/>
            <a:r>
              <a:rPr lang="de-CH" sz="2800"/>
              <a:t>Die einzelnen Textfelder (Nr. 1–6) sollen der bei der Animation der Reihe nach erscheinen </a:t>
            </a:r>
            <a:r>
              <a:rPr lang="de-CH" sz="2000"/>
              <a:t>(Animation nach Ihrer Wahl)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581400" y="46482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/>
              <a:t>3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7778750" y="43434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362200" y="46482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943600" y="43434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6934200" y="43434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/>
              <a:t>5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066800" y="46482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 dirty="0"/>
              <a:t>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35001">
              <a:srgbClr val="FFFF66"/>
            </a:gs>
            <a:gs pos="100000">
              <a:srgbClr val="00B0F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685800" y="428625"/>
            <a:ext cx="7772400" cy="747713"/>
          </a:xfrm>
        </p:spPr>
        <p:txBody>
          <a:bodyPr/>
          <a:lstStyle/>
          <a:p>
            <a:pPr algn="l" eaLnBrk="1" hangingPunct="1"/>
            <a:r>
              <a:rPr lang="de-CH"/>
              <a:t>Übung 12</a:t>
            </a:r>
          </a:p>
        </p:txBody>
      </p:sp>
      <p:sp>
        <p:nvSpPr>
          <p:cNvPr id="1638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de-CH" sz="2000" dirty="0"/>
              <a:t>Diese Folie lassen Sie</a:t>
            </a:r>
            <a:br>
              <a:rPr lang="de-CH" sz="2000" dirty="0"/>
            </a:br>
            <a:r>
              <a:rPr lang="de-CH" sz="2000" dirty="0"/>
              <a:t>mosaikartig einblenden</a:t>
            </a:r>
          </a:p>
          <a:p>
            <a:pPr marL="0" indent="0" eaLnBrk="1" hangingPunct="1"/>
            <a:r>
              <a:rPr lang="de-CH" sz="2000" dirty="0"/>
              <a:t>Die vier Fotos blenden Sie</a:t>
            </a:r>
            <a:br>
              <a:rPr lang="de-CH" sz="2000" dirty="0"/>
            </a:br>
            <a:r>
              <a:rPr lang="de-CH" sz="2000" dirty="0"/>
              <a:t>einzeln mosaikartig nacheinander ein</a:t>
            </a:r>
            <a:br>
              <a:rPr lang="de-CH" sz="2000" dirty="0"/>
            </a:br>
            <a:r>
              <a:rPr lang="de-CH" sz="2000" dirty="0"/>
              <a:t>(Schachbrett: automatisch nach 3 Sekunden),</a:t>
            </a:r>
            <a:br>
              <a:rPr lang="de-CH" sz="2000" dirty="0"/>
            </a:br>
            <a:r>
              <a:rPr lang="de-CH" sz="2000" dirty="0"/>
              <a:t>sodass sie einander der Reihe nach zudecken. </a:t>
            </a:r>
            <a:br>
              <a:rPr lang="de-CH" sz="2000" dirty="0"/>
            </a:br>
            <a:r>
              <a:rPr lang="de-CH" sz="2000" dirty="0"/>
              <a:t>(vergrössern Sie die Bilder zusätzlich auf</a:t>
            </a:r>
            <a:br>
              <a:rPr lang="de-CH" sz="2000" dirty="0"/>
            </a:br>
            <a:r>
              <a:rPr lang="de-CH" sz="2000" dirty="0"/>
              <a:t>eine Breite von 20 cm)</a:t>
            </a:r>
          </a:p>
          <a:p>
            <a:pPr marL="0" indent="0" eaLnBrk="1" hangingPunct="1"/>
            <a:r>
              <a:rPr lang="de-CH" sz="2000" dirty="0"/>
              <a:t>Lösungsbeispiel auf der nächsten Folie</a:t>
            </a:r>
          </a:p>
        </p:txBody>
      </p:sp>
      <p:pic>
        <p:nvPicPr>
          <p:cNvPr id="16388" name="Grafik 3" descr="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2063" y="2143125"/>
            <a:ext cx="635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Grafik 4" descr="Frangipani Flower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0500" y="-857250"/>
            <a:ext cx="3600450" cy="270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Grafik 5" descr="Garden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0750" y="-357188"/>
            <a:ext cx="3600450" cy="270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Grafik 6" descr="Winter Leaves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0813" y="1785938"/>
            <a:ext cx="3600450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35001">
              <a:srgbClr val="FFFF66"/>
            </a:gs>
            <a:gs pos="100000">
              <a:srgbClr val="00B0F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Frangipani Flower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6000" y="1214438"/>
            <a:ext cx="7199313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Garde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6000" y="1214438"/>
            <a:ext cx="7199313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 descr="Winter Leaves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6000" y="1214438"/>
            <a:ext cx="7199313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feld 8"/>
          <p:cNvSpPr txBox="1">
            <a:spLocks noChangeArrowheads="1"/>
          </p:cNvSpPr>
          <p:nvPr/>
        </p:nvSpPr>
        <p:spPr bwMode="auto">
          <a:xfrm>
            <a:off x="1138238" y="428625"/>
            <a:ext cx="6862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>
                <a:latin typeface="Frutiger Linotype" pitchFamily="34" charset="0"/>
              </a:rPr>
              <a:t>Drücken Sie die Tastenkombination [Shift]-[F5]</a:t>
            </a:r>
          </a:p>
        </p:txBody>
      </p:sp>
    </p:spTree>
  </p:cSld>
  <p:clrMapOvr>
    <a:masterClrMapping/>
  </p:clrMapOvr>
  <p:transition advTm="1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90F394-D645-47F0-8551-A9CCD1812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Übung 13</a:t>
            </a:r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899ABD39-29D2-4ECE-8AA1-99496EF94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871736"/>
          </a:xfrm>
        </p:spPr>
        <p:txBody>
          <a:bodyPr/>
          <a:lstStyle/>
          <a:p>
            <a:pPr marL="0" indent="0"/>
            <a:r>
              <a:rPr lang="de-CH" dirty="0"/>
              <a:t>Die Zahlen sind bereits animiert. Bringen Sie sie in die richtige Reihenfolge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D5A5BAA-815E-4E3B-A4E0-95BDC60AA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6482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 dirty="0"/>
              <a:t>3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FF16CB0D-3842-44E8-A3A5-708A8685C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0" y="43434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B7F63D6D-2355-45B4-828B-3D959D075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6482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9FA805B7-F245-499F-91EB-C8DC03CA2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3434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9C869BD4-65D1-40EE-B6E4-0124B7DA7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3434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 dirty="0"/>
              <a:t>5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8D33B59A-405C-47A1-9191-ADCF852D9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648200"/>
            <a:ext cx="692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8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9422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arte">
            <a:extLst>
              <a:ext uri="{FF2B5EF4-FFF2-40B4-BE49-F238E27FC236}">
                <a16:creationId xmlns:a16="http://schemas.microsoft.com/office/drawing/2014/main" id="{FE67ABE0-B77B-4C90-8E99-F9B8C91B0DE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50" t="5115" r="44489" b="975"/>
          <a:stretch/>
        </p:blipFill>
        <p:spPr>
          <a:xfrm>
            <a:off x="6156176" y="1484784"/>
            <a:ext cx="2885834" cy="35283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390F394-D645-47F0-8551-A9CCD1812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Übung 14</a:t>
            </a:r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899ABD39-29D2-4ECE-8AA1-99496EF94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4966320" cy="2239888"/>
          </a:xfrm>
        </p:spPr>
        <p:txBody>
          <a:bodyPr/>
          <a:lstStyle/>
          <a:p>
            <a:pPr marL="0" indent="0"/>
            <a:r>
              <a:rPr lang="de-CH" sz="2400" dirty="0"/>
              <a:t>Animieren Sie das Schiff so, dass beim es beim Klicken auf die Insel ungefähr der gestrichelten Linie nach zur Insel fährt (Dauer: 3 Sekunden).</a:t>
            </a:r>
          </a:p>
          <a:p>
            <a:pPr marL="0" indent="0"/>
            <a:r>
              <a:rPr lang="de-CH" sz="1800" dirty="0"/>
              <a:t>Danach die gestrichelte Linie löschen.</a:t>
            </a:r>
          </a:p>
        </p:txBody>
      </p:sp>
      <p:pic>
        <p:nvPicPr>
          <p:cNvPr id="4" name="Schiff">
            <a:extLst>
              <a:ext uri="{FF2B5EF4-FFF2-40B4-BE49-F238E27FC236}">
                <a16:creationId xmlns:a16="http://schemas.microsoft.com/office/drawing/2014/main" id="{C31F6436-1ED2-4598-9ED2-E3FF0BD61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0025" y="2354188"/>
            <a:ext cx="1323975" cy="1028700"/>
          </a:xfrm>
          <a:prstGeom prst="rect">
            <a:avLst/>
          </a:prstGeom>
        </p:spPr>
      </p:pic>
      <p:pic>
        <p:nvPicPr>
          <p:cNvPr id="6" name="Insel">
            <a:extLst>
              <a:ext uri="{FF2B5EF4-FFF2-40B4-BE49-F238E27FC236}">
                <a16:creationId xmlns:a16="http://schemas.microsoft.com/office/drawing/2014/main" id="{371B19E0-C2A4-43DB-B1DC-AB78C391FD3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5771"/>
          <a:stretch/>
        </p:blipFill>
        <p:spPr>
          <a:xfrm flipH="1">
            <a:off x="1332756" y="5013176"/>
            <a:ext cx="2088232" cy="1264401"/>
          </a:xfrm>
          <a:prstGeom prst="rect">
            <a:avLst/>
          </a:prstGeom>
        </p:spPr>
      </p:pic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377C7AF3-7751-49E1-83D7-CD2CDAB1401E}"/>
              </a:ext>
            </a:extLst>
          </p:cNvPr>
          <p:cNvSpPr/>
          <p:nvPr/>
        </p:nvSpPr>
        <p:spPr>
          <a:xfrm>
            <a:off x="3410857" y="3302000"/>
            <a:ext cx="4405086" cy="2750457"/>
          </a:xfrm>
          <a:custGeom>
            <a:avLst/>
            <a:gdLst>
              <a:gd name="connsiteX0" fmla="*/ 4405086 w 4405086"/>
              <a:gd name="connsiteY0" fmla="*/ 0 h 2750457"/>
              <a:gd name="connsiteX1" fmla="*/ 4361543 w 4405086"/>
              <a:gd name="connsiteY1" fmla="*/ 14514 h 2750457"/>
              <a:gd name="connsiteX2" fmla="*/ 4310743 w 4405086"/>
              <a:gd name="connsiteY2" fmla="*/ 29029 h 2750457"/>
              <a:gd name="connsiteX3" fmla="*/ 4143829 w 4405086"/>
              <a:gd name="connsiteY3" fmla="*/ 101600 h 2750457"/>
              <a:gd name="connsiteX4" fmla="*/ 4122057 w 4405086"/>
              <a:gd name="connsiteY4" fmla="*/ 108857 h 2750457"/>
              <a:gd name="connsiteX5" fmla="*/ 4093029 w 4405086"/>
              <a:gd name="connsiteY5" fmla="*/ 116114 h 2750457"/>
              <a:gd name="connsiteX6" fmla="*/ 3614057 w 4405086"/>
              <a:gd name="connsiteY6" fmla="*/ 130629 h 2750457"/>
              <a:gd name="connsiteX7" fmla="*/ 3585029 w 4405086"/>
              <a:gd name="connsiteY7" fmla="*/ 145143 h 2750457"/>
              <a:gd name="connsiteX8" fmla="*/ 3534229 w 4405086"/>
              <a:gd name="connsiteY8" fmla="*/ 159657 h 2750457"/>
              <a:gd name="connsiteX9" fmla="*/ 3512457 w 4405086"/>
              <a:gd name="connsiteY9" fmla="*/ 166914 h 2750457"/>
              <a:gd name="connsiteX10" fmla="*/ 3476172 w 4405086"/>
              <a:gd name="connsiteY10" fmla="*/ 188686 h 2750457"/>
              <a:gd name="connsiteX11" fmla="*/ 3461657 w 4405086"/>
              <a:gd name="connsiteY11" fmla="*/ 203200 h 2750457"/>
              <a:gd name="connsiteX12" fmla="*/ 3418114 w 4405086"/>
              <a:gd name="connsiteY12" fmla="*/ 224971 h 2750457"/>
              <a:gd name="connsiteX13" fmla="*/ 3374572 w 4405086"/>
              <a:gd name="connsiteY13" fmla="*/ 254000 h 2750457"/>
              <a:gd name="connsiteX14" fmla="*/ 3360057 w 4405086"/>
              <a:gd name="connsiteY14" fmla="*/ 268514 h 2750457"/>
              <a:gd name="connsiteX15" fmla="*/ 3338286 w 4405086"/>
              <a:gd name="connsiteY15" fmla="*/ 275771 h 2750457"/>
              <a:gd name="connsiteX16" fmla="*/ 3294743 w 4405086"/>
              <a:gd name="connsiteY16" fmla="*/ 297543 h 2750457"/>
              <a:gd name="connsiteX17" fmla="*/ 3258457 w 4405086"/>
              <a:gd name="connsiteY17" fmla="*/ 326571 h 2750457"/>
              <a:gd name="connsiteX18" fmla="*/ 3229429 w 4405086"/>
              <a:gd name="connsiteY18" fmla="*/ 341086 h 2750457"/>
              <a:gd name="connsiteX19" fmla="*/ 3214914 w 4405086"/>
              <a:gd name="connsiteY19" fmla="*/ 362857 h 2750457"/>
              <a:gd name="connsiteX20" fmla="*/ 3171372 w 4405086"/>
              <a:gd name="connsiteY20" fmla="*/ 377371 h 2750457"/>
              <a:gd name="connsiteX21" fmla="*/ 3156857 w 4405086"/>
              <a:gd name="connsiteY21" fmla="*/ 391886 h 2750457"/>
              <a:gd name="connsiteX22" fmla="*/ 3113314 w 4405086"/>
              <a:gd name="connsiteY22" fmla="*/ 406400 h 2750457"/>
              <a:gd name="connsiteX23" fmla="*/ 3091543 w 4405086"/>
              <a:gd name="connsiteY23" fmla="*/ 428171 h 2750457"/>
              <a:gd name="connsiteX24" fmla="*/ 3048000 w 4405086"/>
              <a:gd name="connsiteY24" fmla="*/ 457200 h 2750457"/>
              <a:gd name="connsiteX25" fmla="*/ 3004457 w 4405086"/>
              <a:gd name="connsiteY25" fmla="*/ 486229 h 2750457"/>
              <a:gd name="connsiteX26" fmla="*/ 2953657 w 4405086"/>
              <a:gd name="connsiteY26" fmla="*/ 529771 h 2750457"/>
              <a:gd name="connsiteX27" fmla="*/ 2939143 w 4405086"/>
              <a:gd name="connsiteY27" fmla="*/ 544286 h 2750457"/>
              <a:gd name="connsiteX28" fmla="*/ 2895600 w 4405086"/>
              <a:gd name="connsiteY28" fmla="*/ 573314 h 2750457"/>
              <a:gd name="connsiteX29" fmla="*/ 2837543 w 4405086"/>
              <a:gd name="connsiteY29" fmla="*/ 616857 h 2750457"/>
              <a:gd name="connsiteX30" fmla="*/ 2808514 w 4405086"/>
              <a:gd name="connsiteY30" fmla="*/ 653143 h 2750457"/>
              <a:gd name="connsiteX31" fmla="*/ 2764972 w 4405086"/>
              <a:gd name="connsiteY31" fmla="*/ 682171 h 2750457"/>
              <a:gd name="connsiteX32" fmla="*/ 2743200 w 4405086"/>
              <a:gd name="connsiteY32" fmla="*/ 711200 h 2750457"/>
              <a:gd name="connsiteX33" fmla="*/ 2721429 w 4405086"/>
              <a:gd name="connsiteY33" fmla="*/ 725714 h 2750457"/>
              <a:gd name="connsiteX34" fmla="*/ 2685143 w 4405086"/>
              <a:gd name="connsiteY34" fmla="*/ 762000 h 2750457"/>
              <a:gd name="connsiteX35" fmla="*/ 2663372 w 4405086"/>
              <a:gd name="connsiteY35" fmla="*/ 776514 h 2750457"/>
              <a:gd name="connsiteX36" fmla="*/ 2648857 w 4405086"/>
              <a:gd name="connsiteY36" fmla="*/ 791029 h 2750457"/>
              <a:gd name="connsiteX37" fmla="*/ 2619829 w 4405086"/>
              <a:gd name="connsiteY37" fmla="*/ 841829 h 2750457"/>
              <a:gd name="connsiteX38" fmla="*/ 2598057 w 4405086"/>
              <a:gd name="connsiteY38" fmla="*/ 856343 h 2750457"/>
              <a:gd name="connsiteX39" fmla="*/ 2583543 w 4405086"/>
              <a:gd name="connsiteY39" fmla="*/ 892629 h 2750457"/>
              <a:gd name="connsiteX40" fmla="*/ 2569029 w 4405086"/>
              <a:gd name="connsiteY40" fmla="*/ 936171 h 2750457"/>
              <a:gd name="connsiteX41" fmla="*/ 2576286 w 4405086"/>
              <a:gd name="connsiteY41" fmla="*/ 1037771 h 2750457"/>
              <a:gd name="connsiteX42" fmla="*/ 2590800 w 4405086"/>
              <a:gd name="connsiteY42" fmla="*/ 1110343 h 2750457"/>
              <a:gd name="connsiteX43" fmla="*/ 2619829 w 4405086"/>
              <a:gd name="connsiteY43" fmla="*/ 1168400 h 2750457"/>
              <a:gd name="connsiteX44" fmla="*/ 2634343 w 4405086"/>
              <a:gd name="connsiteY44" fmla="*/ 1211943 h 2750457"/>
              <a:gd name="connsiteX45" fmla="*/ 2663372 w 4405086"/>
              <a:gd name="connsiteY45" fmla="*/ 1313543 h 2750457"/>
              <a:gd name="connsiteX46" fmla="*/ 2677886 w 4405086"/>
              <a:gd name="connsiteY46" fmla="*/ 1335314 h 2750457"/>
              <a:gd name="connsiteX47" fmla="*/ 2714172 w 4405086"/>
              <a:gd name="connsiteY47" fmla="*/ 1400629 h 2750457"/>
              <a:gd name="connsiteX48" fmla="*/ 2721429 w 4405086"/>
              <a:gd name="connsiteY48" fmla="*/ 1422400 h 2750457"/>
              <a:gd name="connsiteX49" fmla="*/ 2735943 w 4405086"/>
              <a:gd name="connsiteY49" fmla="*/ 1444171 h 2750457"/>
              <a:gd name="connsiteX50" fmla="*/ 2743200 w 4405086"/>
              <a:gd name="connsiteY50" fmla="*/ 1473200 h 2750457"/>
              <a:gd name="connsiteX51" fmla="*/ 2764972 w 4405086"/>
              <a:gd name="connsiteY51" fmla="*/ 1524000 h 2750457"/>
              <a:gd name="connsiteX52" fmla="*/ 2764972 w 4405086"/>
              <a:gd name="connsiteY52" fmla="*/ 1770743 h 2750457"/>
              <a:gd name="connsiteX53" fmla="*/ 2750457 w 4405086"/>
              <a:gd name="connsiteY53" fmla="*/ 1821543 h 2750457"/>
              <a:gd name="connsiteX54" fmla="*/ 2721429 w 4405086"/>
              <a:gd name="connsiteY54" fmla="*/ 1894114 h 2750457"/>
              <a:gd name="connsiteX55" fmla="*/ 2648857 w 4405086"/>
              <a:gd name="connsiteY55" fmla="*/ 2024743 h 2750457"/>
              <a:gd name="connsiteX56" fmla="*/ 2634343 w 4405086"/>
              <a:gd name="connsiteY56" fmla="*/ 2053771 h 2750457"/>
              <a:gd name="connsiteX57" fmla="*/ 2583543 w 4405086"/>
              <a:gd name="connsiteY57" fmla="*/ 2111829 h 2750457"/>
              <a:gd name="connsiteX58" fmla="*/ 2554514 w 4405086"/>
              <a:gd name="connsiteY58" fmla="*/ 2148114 h 2750457"/>
              <a:gd name="connsiteX59" fmla="*/ 2518229 w 4405086"/>
              <a:gd name="connsiteY59" fmla="*/ 2184400 h 2750457"/>
              <a:gd name="connsiteX60" fmla="*/ 2481943 w 4405086"/>
              <a:gd name="connsiteY60" fmla="*/ 2227943 h 2750457"/>
              <a:gd name="connsiteX61" fmla="*/ 2452914 w 4405086"/>
              <a:gd name="connsiteY61" fmla="*/ 2264229 h 2750457"/>
              <a:gd name="connsiteX62" fmla="*/ 2416629 w 4405086"/>
              <a:gd name="connsiteY62" fmla="*/ 2286000 h 2750457"/>
              <a:gd name="connsiteX63" fmla="*/ 2344057 w 4405086"/>
              <a:gd name="connsiteY63" fmla="*/ 2336800 h 2750457"/>
              <a:gd name="connsiteX64" fmla="*/ 2329543 w 4405086"/>
              <a:gd name="connsiteY64" fmla="*/ 2358571 h 2750457"/>
              <a:gd name="connsiteX65" fmla="*/ 2278743 w 4405086"/>
              <a:gd name="connsiteY65" fmla="*/ 2402114 h 2750457"/>
              <a:gd name="connsiteX66" fmla="*/ 2249714 w 4405086"/>
              <a:gd name="connsiteY66" fmla="*/ 2438400 h 2750457"/>
              <a:gd name="connsiteX67" fmla="*/ 2227943 w 4405086"/>
              <a:gd name="connsiteY67" fmla="*/ 2452914 h 2750457"/>
              <a:gd name="connsiteX68" fmla="*/ 2169886 w 4405086"/>
              <a:gd name="connsiteY68" fmla="*/ 2496457 h 2750457"/>
              <a:gd name="connsiteX69" fmla="*/ 2140857 w 4405086"/>
              <a:gd name="connsiteY69" fmla="*/ 2503714 h 2750457"/>
              <a:gd name="connsiteX70" fmla="*/ 2126343 w 4405086"/>
              <a:gd name="connsiteY70" fmla="*/ 2525486 h 2750457"/>
              <a:gd name="connsiteX71" fmla="*/ 2082800 w 4405086"/>
              <a:gd name="connsiteY71" fmla="*/ 2547257 h 2750457"/>
              <a:gd name="connsiteX72" fmla="*/ 2061029 w 4405086"/>
              <a:gd name="connsiteY72" fmla="*/ 2569029 h 2750457"/>
              <a:gd name="connsiteX73" fmla="*/ 2002972 w 4405086"/>
              <a:gd name="connsiteY73" fmla="*/ 2576286 h 2750457"/>
              <a:gd name="connsiteX74" fmla="*/ 1901372 w 4405086"/>
              <a:gd name="connsiteY74" fmla="*/ 2583543 h 2750457"/>
              <a:gd name="connsiteX75" fmla="*/ 1799772 w 4405086"/>
              <a:gd name="connsiteY75" fmla="*/ 2598057 h 2750457"/>
              <a:gd name="connsiteX76" fmla="*/ 1640114 w 4405086"/>
              <a:gd name="connsiteY76" fmla="*/ 2627086 h 2750457"/>
              <a:gd name="connsiteX77" fmla="*/ 1313543 w 4405086"/>
              <a:gd name="connsiteY77" fmla="*/ 2648857 h 2750457"/>
              <a:gd name="connsiteX78" fmla="*/ 1110343 w 4405086"/>
              <a:gd name="connsiteY78" fmla="*/ 2670629 h 2750457"/>
              <a:gd name="connsiteX79" fmla="*/ 1037772 w 4405086"/>
              <a:gd name="connsiteY79" fmla="*/ 2692400 h 2750457"/>
              <a:gd name="connsiteX80" fmla="*/ 943429 w 4405086"/>
              <a:gd name="connsiteY80" fmla="*/ 2706914 h 2750457"/>
              <a:gd name="connsiteX81" fmla="*/ 878114 w 4405086"/>
              <a:gd name="connsiteY81" fmla="*/ 2728686 h 2750457"/>
              <a:gd name="connsiteX82" fmla="*/ 849086 w 4405086"/>
              <a:gd name="connsiteY82" fmla="*/ 2743200 h 2750457"/>
              <a:gd name="connsiteX83" fmla="*/ 725714 w 4405086"/>
              <a:gd name="connsiteY83" fmla="*/ 2750457 h 2750457"/>
              <a:gd name="connsiteX84" fmla="*/ 544286 w 4405086"/>
              <a:gd name="connsiteY84" fmla="*/ 2743200 h 2750457"/>
              <a:gd name="connsiteX85" fmla="*/ 471714 w 4405086"/>
              <a:gd name="connsiteY85" fmla="*/ 2714171 h 2750457"/>
              <a:gd name="connsiteX86" fmla="*/ 399143 w 4405086"/>
              <a:gd name="connsiteY86" fmla="*/ 2699657 h 2750457"/>
              <a:gd name="connsiteX87" fmla="*/ 304800 w 4405086"/>
              <a:gd name="connsiteY87" fmla="*/ 2685143 h 2750457"/>
              <a:gd name="connsiteX88" fmla="*/ 261257 w 4405086"/>
              <a:gd name="connsiteY88" fmla="*/ 2670629 h 2750457"/>
              <a:gd name="connsiteX89" fmla="*/ 0 w 4405086"/>
              <a:gd name="connsiteY89" fmla="*/ 2677886 h 2750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4405086" h="2750457">
                <a:moveTo>
                  <a:pt x="4405086" y="0"/>
                </a:moveTo>
                <a:cubicBezTo>
                  <a:pt x="4390572" y="4838"/>
                  <a:pt x="4376197" y="10118"/>
                  <a:pt x="4361543" y="14514"/>
                </a:cubicBezTo>
                <a:cubicBezTo>
                  <a:pt x="4339964" y="20988"/>
                  <a:pt x="4330571" y="20640"/>
                  <a:pt x="4310743" y="29029"/>
                </a:cubicBezTo>
                <a:cubicBezTo>
                  <a:pt x="4254869" y="52668"/>
                  <a:pt x="4199703" y="77961"/>
                  <a:pt x="4143829" y="101600"/>
                </a:cubicBezTo>
                <a:cubicBezTo>
                  <a:pt x="4136784" y="104581"/>
                  <a:pt x="4129413" y="106755"/>
                  <a:pt x="4122057" y="108857"/>
                </a:cubicBezTo>
                <a:cubicBezTo>
                  <a:pt x="4112467" y="111597"/>
                  <a:pt x="4102942" y="115013"/>
                  <a:pt x="4093029" y="116114"/>
                </a:cubicBezTo>
                <a:cubicBezTo>
                  <a:pt x="3964019" y="130448"/>
                  <a:pt x="3661922" y="129708"/>
                  <a:pt x="3614057" y="130629"/>
                </a:cubicBezTo>
                <a:cubicBezTo>
                  <a:pt x="3604381" y="135467"/>
                  <a:pt x="3594972" y="140882"/>
                  <a:pt x="3585029" y="145143"/>
                </a:cubicBezTo>
                <a:cubicBezTo>
                  <a:pt x="3567631" y="152599"/>
                  <a:pt x="3552639" y="154397"/>
                  <a:pt x="3534229" y="159657"/>
                </a:cubicBezTo>
                <a:cubicBezTo>
                  <a:pt x="3526873" y="161759"/>
                  <a:pt x="3519714" y="164495"/>
                  <a:pt x="3512457" y="166914"/>
                </a:cubicBezTo>
                <a:cubicBezTo>
                  <a:pt x="3475686" y="203688"/>
                  <a:pt x="3523270" y="160428"/>
                  <a:pt x="3476172" y="188686"/>
                </a:cubicBezTo>
                <a:cubicBezTo>
                  <a:pt x="3470305" y="192206"/>
                  <a:pt x="3467000" y="198926"/>
                  <a:pt x="3461657" y="203200"/>
                </a:cubicBezTo>
                <a:cubicBezTo>
                  <a:pt x="3441559" y="219278"/>
                  <a:pt x="3441111" y="217306"/>
                  <a:pt x="3418114" y="224971"/>
                </a:cubicBezTo>
                <a:cubicBezTo>
                  <a:pt x="3403600" y="234647"/>
                  <a:pt x="3386907" y="241666"/>
                  <a:pt x="3374572" y="254000"/>
                </a:cubicBezTo>
                <a:cubicBezTo>
                  <a:pt x="3369734" y="258838"/>
                  <a:pt x="3365924" y="264994"/>
                  <a:pt x="3360057" y="268514"/>
                </a:cubicBezTo>
                <a:cubicBezTo>
                  <a:pt x="3353498" y="272450"/>
                  <a:pt x="3345543" y="273352"/>
                  <a:pt x="3338286" y="275771"/>
                </a:cubicBezTo>
                <a:cubicBezTo>
                  <a:pt x="3275893" y="317367"/>
                  <a:pt x="3354832" y="267499"/>
                  <a:pt x="3294743" y="297543"/>
                </a:cubicBezTo>
                <a:cubicBezTo>
                  <a:pt x="3242028" y="323901"/>
                  <a:pt x="3298949" y="299576"/>
                  <a:pt x="3258457" y="326571"/>
                </a:cubicBezTo>
                <a:cubicBezTo>
                  <a:pt x="3249456" y="332572"/>
                  <a:pt x="3239105" y="336248"/>
                  <a:pt x="3229429" y="341086"/>
                </a:cubicBezTo>
                <a:cubicBezTo>
                  <a:pt x="3224591" y="348343"/>
                  <a:pt x="3222310" y="358234"/>
                  <a:pt x="3214914" y="362857"/>
                </a:cubicBezTo>
                <a:cubicBezTo>
                  <a:pt x="3201940" y="370965"/>
                  <a:pt x="3171372" y="377371"/>
                  <a:pt x="3171372" y="377371"/>
                </a:cubicBezTo>
                <a:cubicBezTo>
                  <a:pt x="3166534" y="382209"/>
                  <a:pt x="3162977" y="388826"/>
                  <a:pt x="3156857" y="391886"/>
                </a:cubicBezTo>
                <a:cubicBezTo>
                  <a:pt x="3143173" y="398728"/>
                  <a:pt x="3113314" y="406400"/>
                  <a:pt x="3113314" y="406400"/>
                </a:cubicBezTo>
                <a:cubicBezTo>
                  <a:pt x="3106057" y="413657"/>
                  <a:pt x="3099644" y="421870"/>
                  <a:pt x="3091543" y="428171"/>
                </a:cubicBezTo>
                <a:cubicBezTo>
                  <a:pt x="3077773" y="438881"/>
                  <a:pt x="3060335" y="444865"/>
                  <a:pt x="3048000" y="457200"/>
                </a:cubicBezTo>
                <a:cubicBezTo>
                  <a:pt x="3020820" y="484380"/>
                  <a:pt x="3035965" y="475725"/>
                  <a:pt x="3004457" y="486229"/>
                </a:cubicBezTo>
                <a:cubicBezTo>
                  <a:pt x="2934571" y="556115"/>
                  <a:pt x="3008927" y="485555"/>
                  <a:pt x="2953657" y="529771"/>
                </a:cubicBezTo>
                <a:cubicBezTo>
                  <a:pt x="2948314" y="534045"/>
                  <a:pt x="2944617" y="540181"/>
                  <a:pt x="2939143" y="544286"/>
                </a:cubicBezTo>
                <a:cubicBezTo>
                  <a:pt x="2925188" y="554752"/>
                  <a:pt x="2907935" y="560979"/>
                  <a:pt x="2895600" y="573314"/>
                </a:cubicBezTo>
                <a:cubicBezTo>
                  <a:pt x="2853905" y="615009"/>
                  <a:pt x="2875542" y="604191"/>
                  <a:pt x="2837543" y="616857"/>
                </a:cubicBezTo>
                <a:cubicBezTo>
                  <a:pt x="2827867" y="628952"/>
                  <a:pt x="2820027" y="642781"/>
                  <a:pt x="2808514" y="653143"/>
                </a:cubicBezTo>
                <a:cubicBezTo>
                  <a:pt x="2795548" y="664812"/>
                  <a:pt x="2775438" y="668216"/>
                  <a:pt x="2764972" y="682171"/>
                </a:cubicBezTo>
                <a:cubicBezTo>
                  <a:pt x="2757715" y="691847"/>
                  <a:pt x="2751753" y="702647"/>
                  <a:pt x="2743200" y="711200"/>
                </a:cubicBezTo>
                <a:cubicBezTo>
                  <a:pt x="2737033" y="717367"/>
                  <a:pt x="2727993" y="719971"/>
                  <a:pt x="2721429" y="725714"/>
                </a:cubicBezTo>
                <a:cubicBezTo>
                  <a:pt x="2708556" y="736978"/>
                  <a:pt x="2699376" y="752512"/>
                  <a:pt x="2685143" y="762000"/>
                </a:cubicBezTo>
                <a:cubicBezTo>
                  <a:pt x="2677886" y="766838"/>
                  <a:pt x="2670183" y="771065"/>
                  <a:pt x="2663372" y="776514"/>
                </a:cubicBezTo>
                <a:cubicBezTo>
                  <a:pt x="2658029" y="780788"/>
                  <a:pt x="2652653" y="785336"/>
                  <a:pt x="2648857" y="791029"/>
                </a:cubicBezTo>
                <a:cubicBezTo>
                  <a:pt x="2637475" y="808101"/>
                  <a:pt x="2634673" y="826985"/>
                  <a:pt x="2619829" y="841829"/>
                </a:cubicBezTo>
                <a:cubicBezTo>
                  <a:pt x="2613662" y="847996"/>
                  <a:pt x="2605314" y="851505"/>
                  <a:pt x="2598057" y="856343"/>
                </a:cubicBezTo>
                <a:cubicBezTo>
                  <a:pt x="2593219" y="868438"/>
                  <a:pt x="2587995" y="880386"/>
                  <a:pt x="2583543" y="892629"/>
                </a:cubicBezTo>
                <a:cubicBezTo>
                  <a:pt x="2578315" y="907007"/>
                  <a:pt x="2569029" y="936171"/>
                  <a:pt x="2569029" y="936171"/>
                </a:cubicBezTo>
                <a:cubicBezTo>
                  <a:pt x="2571448" y="970038"/>
                  <a:pt x="2572908" y="1003987"/>
                  <a:pt x="2576286" y="1037771"/>
                </a:cubicBezTo>
                <a:cubicBezTo>
                  <a:pt x="2578248" y="1057387"/>
                  <a:pt x="2584675" y="1089927"/>
                  <a:pt x="2590800" y="1110343"/>
                </a:cubicBezTo>
                <a:cubicBezTo>
                  <a:pt x="2605095" y="1157995"/>
                  <a:pt x="2595561" y="1144133"/>
                  <a:pt x="2619829" y="1168400"/>
                </a:cubicBezTo>
                <a:cubicBezTo>
                  <a:pt x="2624667" y="1182914"/>
                  <a:pt x="2630632" y="1197100"/>
                  <a:pt x="2634343" y="1211943"/>
                </a:cubicBezTo>
                <a:cubicBezTo>
                  <a:pt x="2636280" y="1219689"/>
                  <a:pt x="2655041" y="1301047"/>
                  <a:pt x="2663372" y="1313543"/>
                </a:cubicBezTo>
                <a:lnTo>
                  <a:pt x="2677886" y="1335314"/>
                </a:lnTo>
                <a:cubicBezTo>
                  <a:pt x="2695646" y="1388594"/>
                  <a:pt x="2681582" y="1368039"/>
                  <a:pt x="2714172" y="1400629"/>
                </a:cubicBezTo>
                <a:cubicBezTo>
                  <a:pt x="2716591" y="1407886"/>
                  <a:pt x="2718008" y="1415558"/>
                  <a:pt x="2721429" y="1422400"/>
                </a:cubicBezTo>
                <a:cubicBezTo>
                  <a:pt x="2725330" y="1430201"/>
                  <a:pt x="2732507" y="1436154"/>
                  <a:pt x="2735943" y="1444171"/>
                </a:cubicBezTo>
                <a:cubicBezTo>
                  <a:pt x="2739872" y="1453339"/>
                  <a:pt x="2740460" y="1463610"/>
                  <a:pt x="2743200" y="1473200"/>
                </a:cubicBezTo>
                <a:cubicBezTo>
                  <a:pt x="2750319" y="1498116"/>
                  <a:pt x="2752070" y="1498197"/>
                  <a:pt x="2764972" y="1524000"/>
                </a:cubicBezTo>
                <a:cubicBezTo>
                  <a:pt x="2776767" y="1630161"/>
                  <a:pt x="2779032" y="1620774"/>
                  <a:pt x="2764972" y="1770743"/>
                </a:cubicBezTo>
                <a:cubicBezTo>
                  <a:pt x="2763328" y="1788277"/>
                  <a:pt x="2756318" y="1804936"/>
                  <a:pt x="2750457" y="1821543"/>
                </a:cubicBezTo>
                <a:cubicBezTo>
                  <a:pt x="2741786" y="1846111"/>
                  <a:pt x="2721429" y="1894114"/>
                  <a:pt x="2721429" y="1894114"/>
                </a:cubicBezTo>
                <a:cubicBezTo>
                  <a:pt x="2707405" y="1978260"/>
                  <a:pt x="2724978" y="1914023"/>
                  <a:pt x="2648857" y="2024743"/>
                </a:cubicBezTo>
                <a:cubicBezTo>
                  <a:pt x="2642728" y="2033658"/>
                  <a:pt x="2640344" y="2044770"/>
                  <a:pt x="2634343" y="2053771"/>
                </a:cubicBezTo>
                <a:cubicBezTo>
                  <a:pt x="2603962" y="2099342"/>
                  <a:pt x="2612914" y="2078262"/>
                  <a:pt x="2583543" y="2111829"/>
                </a:cubicBezTo>
                <a:cubicBezTo>
                  <a:pt x="2573343" y="2123486"/>
                  <a:pt x="2564876" y="2136601"/>
                  <a:pt x="2554514" y="2148114"/>
                </a:cubicBezTo>
                <a:cubicBezTo>
                  <a:pt x="2543071" y="2160828"/>
                  <a:pt x="2525879" y="2169101"/>
                  <a:pt x="2518229" y="2184400"/>
                </a:cubicBezTo>
                <a:cubicBezTo>
                  <a:pt x="2487089" y="2246678"/>
                  <a:pt x="2522974" y="2186912"/>
                  <a:pt x="2481943" y="2227943"/>
                </a:cubicBezTo>
                <a:cubicBezTo>
                  <a:pt x="2470990" y="2238896"/>
                  <a:pt x="2464491" y="2253938"/>
                  <a:pt x="2452914" y="2264229"/>
                </a:cubicBezTo>
                <a:cubicBezTo>
                  <a:pt x="2442372" y="2273600"/>
                  <a:pt x="2428184" y="2277911"/>
                  <a:pt x="2416629" y="2286000"/>
                </a:cubicBezTo>
                <a:cubicBezTo>
                  <a:pt x="2322037" y="2352215"/>
                  <a:pt x="2436690" y="2281222"/>
                  <a:pt x="2344057" y="2336800"/>
                </a:cubicBezTo>
                <a:cubicBezTo>
                  <a:pt x="2339219" y="2344057"/>
                  <a:pt x="2335219" y="2351949"/>
                  <a:pt x="2329543" y="2358571"/>
                </a:cubicBezTo>
                <a:cubicBezTo>
                  <a:pt x="2306079" y="2385946"/>
                  <a:pt x="2304423" y="2384994"/>
                  <a:pt x="2278743" y="2402114"/>
                </a:cubicBezTo>
                <a:cubicBezTo>
                  <a:pt x="2267964" y="2418283"/>
                  <a:pt x="2264489" y="2426580"/>
                  <a:pt x="2249714" y="2438400"/>
                </a:cubicBezTo>
                <a:cubicBezTo>
                  <a:pt x="2242903" y="2443848"/>
                  <a:pt x="2234507" y="2447171"/>
                  <a:pt x="2227943" y="2452914"/>
                </a:cubicBezTo>
                <a:cubicBezTo>
                  <a:pt x="2184271" y="2491127"/>
                  <a:pt x="2208769" y="2485348"/>
                  <a:pt x="2169886" y="2496457"/>
                </a:cubicBezTo>
                <a:cubicBezTo>
                  <a:pt x="2160296" y="2499197"/>
                  <a:pt x="2150533" y="2501295"/>
                  <a:pt x="2140857" y="2503714"/>
                </a:cubicBezTo>
                <a:cubicBezTo>
                  <a:pt x="2136019" y="2510971"/>
                  <a:pt x="2132510" y="2519318"/>
                  <a:pt x="2126343" y="2525486"/>
                </a:cubicBezTo>
                <a:cubicBezTo>
                  <a:pt x="2112275" y="2539554"/>
                  <a:pt x="2100507" y="2541355"/>
                  <a:pt x="2082800" y="2547257"/>
                </a:cubicBezTo>
                <a:cubicBezTo>
                  <a:pt x="2075543" y="2554514"/>
                  <a:pt x="2070674" y="2565522"/>
                  <a:pt x="2061029" y="2569029"/>
                </a:cubicBezTo>
                <a:cubicBezTo>
                  <a:pt x="2042700" y="2575694"/>
                  <a:pt x="2022395" y="2574520"/>
                  <a:pt x="2002972" y="2576286"/>
                </a:cubicBezTo>
                <a:cubicBezTo>
                  <a:pt x="1969158" y="2579360"/>
                  <a:pt x="1935132" y="2579926"/>
                  <a:pt x="1901372" y="2583543"/>
                </a:cubicBezTo>
                <a:cubicBezTo>
                  <a:pt x="1867356" y="2587187"/>
                  <a:pt x="1833517" y="2592433"/>
                  <a:pt x="1799772" y="2598057"/>
                </a:cubicBezTo>
                <a:cubicBezTo>
                  <a:pt x="1690569" y="2616257"/>
                  <a:pt x="1945878" y="2602625"/>
                  <a:pt x="1640114" y="2627086"/>
                </a:cubicBezTo>
                <a:cubicBezTo>
                  <a:pt x="1410399" y="2645463"/>
                  <a:pt x="1519280" y="2638570"/>
                  <a:pt x="1313543" y="2648857"/>
                </a:cubicBezTo>
                <a:cubicBezTo>
                  <a:pt x="1245810" y="2656114"/>
                  <a:pt x="1173592" y="2645330"/>
                  <a:pt x="1110343" y="2670629"/>
                </a:cubicBezTo>
                <a:cubicBezTo>
                  <a:pt x="1072321" y="2685838"/>
                  <a:pt x="1077632" y="2686268"/>
                  <a:pt x="1037772" y="2692400"/>
                </a:cubicBezTo>
                <a:cubicBezTo>
                  <a:pt x="1009046" y="2696819"/>
                  <a:pt x="972548" y="2698594"/>
                  <a:pt x="943429" y="2706914"/>
                </a:cubicBezTo>
                <a:cubicBezTo>
                  <a:pt x="921363" y="2713219"/>
                  <a:pt x="899534" y="2720448"/>
                  <a:pt x="878114" y="2728686"/>
                </a:cubicBezTo>
                <a:cubicBezTo>
                  <a:pt x="868017" y="2732569"/>
                  <a:pt x="859795" y="2741670"/>
                  <a:pt x="849086" y="2743200"/>
                </a:cubicBezTo>
                <a:cubicBezTo>
                  <a:pt x="808305" y="2749026"/>
                  <a:pt x="766838" y="2748038"/>
                  <a:pt x="725714" y="2750457"/>
                </a:cubicBezTo>
                <a:cubicBezTo>
                  <a:pt x="665238" y="2748038"/>
                  <a:pt x="604667" y="2747364"/>
                  <a:pt x="544286" y="2743200"/>
                </a:cubicBezTo>
                <a:cubicBezTo>
                  <a:pt x="507966" y="2740695"/>
                  <a:pt x="510426" y="2726269"/>
                  <a:pt x="471714" y="2714171"/>
                </a:cubicBezTo>
                <a:cubicBezTo>
                  <a:pt x="448168" y="2706813"/>
                  <a:pt x="423477" y="2703713"/>
                  <a:pt x="399143" y="2699657"/>
                </a:cubicBezTo>
                <a:cubicBezTo>
                  <a:pt x="338727" y="2689588"/>
                  <a:pt x="370167" y="2694481"/>
                  <a:pt x="304800" y="2685143"/>
                </a:cubicBezTo>
                <a:cubicBezTo>
                  <a:pt x="290286" y="2680305"/>
                  <a:pt x="276552" y="2670993"/>
                  <a:pt x="261257" y="2670629"/>
                </a:cubicBezTo>
                <a:lnTo>
                  <a:pt x="0" y="2677886"/>
                </a:ln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4920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/>
              <a:t>ENDE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sz="4000" dirty="0"/>
              <a:t>Erklärung und Hilfestellung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e-CH" dirty="0"/>
              <a:t>Bei Folien mit </a:t>
            </a:r>
            <a:r>
              <a:rPr lang="de-CH" dirty="0">
                <a:solidFill>
                  <a:srgbClr val="D2A000"/>
                </a:solidFill>
              </a:rPr>
              <a:t>gelbem Hintergrund </a:t>
            </a:r>
            <a:r>
              <a:rPr lang="de-CH" dirty="0"/>
              <a:t>ändern Sie den Folienübergang</a:t>
            </a:r>
          </a:p>
          <a:p>
            <a:pPr marL="0" indent="0" eaLnBrk="1" hangingPunct="1"/>
            <a:r>
              <a:rPr lang="de-CH" dirty="0"/>
              <a:t>Bei Folien mit </a:t>
            </a:r>
            <a:r>
              <a:rPr lang="de-CH" dirty="0">
                <a:solidFill>
                  <a:srgbClr val="0070C0"/>
                </a:solidFill>
              </a:rPr>
              <a:t>blauem Hintergrund </a:t>
            </a:r>
            <a:r>
              <a:rPr lang="de-CH" dirty="0"/>
              <a:t>setzen Sie eine</a:t>
            </a:r>
            <a:r>
              <a:rPr lang="de-CH" dirty="0">
                <a:sym typeface="Wingdings" pitchFamily="2" charset="2"/>
              </a:rPr>
              <a:t> b</a:t>
            </a:r>
            <a:r>
              <a:rPr lang="de-CH" dirty="0"/>
              <a:t>enutzerdefinierte Animation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86CC269-FB90-EF56-35DA-D390B1790C42}"/>
              </a:ext>
            </a:extLst>
          </p:cNvPr>
          <p:cNvSpPr txBox="1"/>
          <p:nvPr/>
        </p:nvSpPr>
        <p:spPr>
          <a:xfrm>
            <a:off x="4716016" y="4797152"/>
            <a:ext cx="4104456" cy="132802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CH" dirty="0"/>
              <a:t>Bei einigen Übungen stehen unten rechts Symbol-Abbildungen als Hilfe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/>
              <a:t>Übung 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e-CH" dirty="0"/>
              <a:t>Diese Folie soll</a:t>
            </a:r>
            <a:br>
              <a:rPr lang="de-CH" dirty="0"/>
            </a:br>
            <a:br>
              <a:rPr lang="de-CH" dirty="0"/>
            </a:br>
            <a:r>
              <a:rPr lang="de-CH" b="1" dirty="0"/>
              <a:t>horizontal eingeschoben</a:t>
            </a:r>
            <a:br>
              <a:rPr lang="de-CH" b="1" dirty="0"/>
            </a:br>
            <a:br>
              <a:rPr lang="de-CH" dirty="0"/>
            </a:br>
            <a:r>
              <a:rPr lang="de-CH" dirty="0"/>
              <a:t>werden</a:t>
            </a:r>
          </a:p>
        </p:txBody>
      </p: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EFC3E852-67BC-AD47-1B1B-09F16D8722B3}"/>
              </a:ext>
            </a:extLst>
          </p:cNvPr>
          <p:cNvSpPr/>
          <p:nvPr/>
        </p:nvSpPr>
        <p:spPr>
          <a:xfrm>
            <a:off x="6516216" y="5301208"/>
            <a:ext cx="2376264" cy="122413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6838" y="5664932"/>
            <a:ext cx="8001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417EBC1C-7423-B20C-6F2A-384B45B3E2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4239" y="5652356"/>
            <a:ext cx="654577" cy="59715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7F261D2D-54A3-9007-629F-A188E114EB68}"/>
              </a:ext>
            </a:extLst>
          </p:cNvPr>
          <p:cNvSpPr/>
          <p:nvPr/>
        </p:nvSpPr>
        <p:spPr>
          <a:xfrm>
            <a:off x="5580113" y="4725144"/>
            <a:ext cx="3392846" cy="194421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dirty="0"/>
              <a:t>Übung 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e-CH" dirty="0"/>
              <a:t>Diese Folie soll </a:t>
            </a:r>
            <a:r>
              <a:rPr lang="de-CH" b="1" dirty="0"/>
              <a:t>verblassend</a:t>
            </a:r>
            <a:r>
              <a:rPr lang="de-CH" dirty="0"/>
              <a:t> erscheinen</a:t>
            </a:r>
            <a:br>
              <a:rPr lang="de-CH" dirty="0"/>
            </a:br>
            <a:br>
              <a:rPr lang="de-CH" dirty="0"/>
            </a:br>
            <a:r>
              <a:rPr lang="de-CH" dirty="0"/>
              <a:t>und dann </a:t>
            </a:r>
            <a:r>
              <a:rPr lang="de-CH" b="1" dirty="0"/>
              <a:t>nach 2 Sekunden auf die nächste Folie wechseln</a:t>
            </a:r>
            <a:br>
              <a:rPr lang="de-CH" dirty="0"/>
            </a:br>
            <a:br>
              <a:rPr lang="de-CH" dirty="0"/>
            </a:br>
            <a:endParaRPr lang="de-CH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3A6C54E-1EC3-4991-9E55-8171FF0AF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4913178"/>
            <a:ext cx="792088" cy="61881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0F998DF-257A-4620-942F-A7D9FE70A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5635635"/>
            <a:ext cx="2934109" cy="77163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/>
              <a:t>Übung 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e-CH" dirty="0"/>
              <a:t>Wählen Sie den Jalousie-Effekt für die Folienübergang</a:t>
            </a:r>
            <a:endParaRPr lang="de-CH" b="1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C691D4F2-FBF3-E129-027C-66B337396108}"/>
              </a:ext>
            </a:extLst>
          </p:cNvPr>
          <p:cNvSpPr/>
          <p:nvPr/>
        </p:nvSpPr>
        <p:spPr>
          <a:xfrm>
            <a:off x="6732240" y="4941168"/>
            <a:ext cx="1944216" cy="15121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37147E1-8C12-81FB-E6F7-C39169BF3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3900" y="5261839"/>
            <a:ext cx="901974" cy="95719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1FAC9288-5C44-4012-A2D2-6E1A9008BEF8}"/>
              </a:ext>
            </a:extLst>
          </p:cNvPr>
          <p:cNvSpPr/>
          <p:nvPr/>
        </p:nvSpPr>
        <p:spPr>
          <a:xfrm>
            <a:off x="6372200" y="4424536"/>
            <a:ext cx="2520280" cy="231683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dirty="0"/>
              <a:t>Übung 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de-CH" sz="2800" dirty="0"/>
              <a:t>Beim Einblenden dieser Folie soll zuerst nur der Titel direkt erscheinen (= keine Animation)</a:t>
            </a:r>
          </a:p>
          <a:p>
            <a:pPr marL="0" indent="0" eaLnBrk="1" hangingPunct="1"/>
            <a:r>
              <a:rPr lang="de-CH" sz="2800" dirty="0"/>
              <a:t>Erst beim Drücken der Maustaste soll dieser </a:t>
            </a:r>
            <a:r>
              <a:rPr lang="de-CH" sz="2800" b="1" dirty="0"/>
              <a:t>ganze Text auf ein Mal</a:t>
            </a:r>
            <a:r>
              <a:rPr lang="de-CH" sz="2800" dirty="0"/>
              <a:t> </a:t>
            </a:r>
            <a:r>
              <a:rPr lang="de-CH" sz="2800" b="1" dirty="0"/>
              <a:t>erscheinen </a:t>
            </a:r>
            <a:r>
              <a:rPr lang="de-CH" sz="2800" dirty="0"/>
              <a:t>(Effektoptionen)</a:t>
            </a:r>
            <a:endParaRPr lang="de-CH" sz="2800" b="1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FF517E5-050F-4731-9C64-032761B2568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54890" y="4653136"/>
            <a:ext cx="1728192" cy="180857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7A70D29F-27F8-86BA-3D62-22546696BF07}"/>
              </a:ext>
            </a:extLst>
          </p:cNvPr>
          <p:cNvSpPr/>
          <p:nvPr/>
        </p:nvSpPr>
        <p:spPr>
          <a:xfrm>
            <a:off x="7047005" y="5120036"/>
            <a:ext cx="1440160" cy="122413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/>
              <a:t>Übung 5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7350" indent="-387350" eaLnBrk="1" hangingPunct="1">
              <a:buFontTx/>
              <a:buChar char="•"/>
            </a:pPr>
            <a:r>
              <a:rPr lang="de-CH" dirty="0"/>
              <a:t>Beim Einblenden dieser Folie soll zuerst nur der Titel direkt erscheinen</a:t>
            </a:r>
          </a:p>
          <a:p>
            <a:pPr marL="387350" indent="-387350" eaLnBrk="1" hangingPunct="1">
              <a:buFontTx/>
              <a:buChar char="•"/>
            </a:pPr>
            <a:r>
              <a:rPr lang="de-CH" dirty="0"/>
              <a:t>Erst durch jeweiliges Drücken der Maustaste sollen die Aufzählungspunkte einzeln</a:t>
            </a:r>
            <a:br>
              <a:rPr lang="de-CH" dirty="0"/>
            </a:br>
            <a:r>
              <a:rPr lang="de-CH" b="1" dirty="0"/>
              <a:t>von unten einfliegen</a:t>
            </a:r>
            <a:br>
              <a:rPr lang="de-CH" dirty="0"/>
            </a:br>
            <a:endParaRPr lang="de-CH" b="1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20A8652-C0CD-BE94-78B0-CAE1C34C9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5037" y="5336060"/>
            <a:ext cx="760224" cy="70779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/>
              <a:t>Übung 6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7350" indent="-387350" eaLnBrk="1" hangingPunct="1">
              <a:buFontTx/>
              <a:buChar char="•"/>
            </a:pPr>
            <a:r>
              <a:rPr lang="de-CH" dirty="0"/>
              <a:t>Beim Einblenden dieser Folie soll zuerst nur der Text direkt erscheinen</a:t>
            </a:r>
          </a:p>
          <a:p>
            <a:pPr marL="387350" indent="-387350" eaLnBrk="1" hangingPunct="1">
              <a:buFontTx/>
              <a:buChar char="•"/>
            </a:pPr>
            <a:r>
              <a:rPr lang="de-CH" dirty="0"/>
              <a:t>Erst durch Drücken der Maustaste soll der Titel</a:t>
            </a:r>
            <a:br>
              <a:rPr lang="de-CH" dirty="0"/>
            </a:br>
            <a:r>
              <a:rPr lang="de-CH" b="1" dirty="0"/>
              <a:t>dezent gezoomt</a:t>
            </a:r>
            <a:br>
              <a:rPr lang="de-CH" dirty="0"/>
            </a:br>
            <a:r>
              <a:rPr lang="de-CH" dirty="0"/>
              <a:t>werden</a:t>
            </a:r>
          </a:p>
          <a:p>
            <a:pPr marL="387350" indent="-387350" eaLnBrk="1" hangingPunct="1">
              <a:buFontTx/>
              <a:buChar char="•"/>
            </a:pPr>
            <a:endParaRPr lang="de-CH" dirty="0"/>
          </a:p>
          <a:p>
            <a:pPr marL="0" indent="0" eaLnBrk="1" hangingPunct="1"/>
            <a:r>
              <a:rPr lang="de-CH" b="1" dirty="0"/>
              <a:t>Tipp: </a:t>
            </a:r>
            <a:r>
              <a:rPr lang="de-CH" dirty="0"/>
              <a:t>Weitere Eingangseffekte</a:t>
            </a:r>
          </a:p>
        </p:txBody>
      </p: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7CFEEAD6-D8EF-1A5D-13C3-17C9A99121B6}"/>
              </a:ext>
            </a:extLst>
          </p:cNvPr>
          <p:cNvSpPr/>
          <p:nvPr/>
        </p:nvSpPr>
        <p:spPr>
          <a:xfrm>
            <a:off x="6372200" y="3573016"/>
            <a:ext cx="2520280" cy="316835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A3C1646-1E3D-9F4D-8432-4AE366C2F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9271" y="3779168"/>
            <a:ext cx="2050196" cy="267416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79E86F6F-05D5-7A67-61CC-DD0FA654DDD9}"/>
              </a:ext>
            </a:extLst>
          </p:cNvPr>
          <p:cNvSpPr/>
          <p:nvPr/>
        </p:nvSpPr>
        <p:spPr>
          <a:xfrm>
            <a:off x="6540388" y="4509120"/>
            <a:ext cx="2592524" cy="23488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/>
              <a:t>Übung 7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7350" indent="-387350" eaLnBrk="1" hangingPunct="1">
              <a:buFontTx/>
              <a:buChar char="•"/>
            </a:pPr>
            <a:r>
              <a:rPr lang="de-CH" sz="2800" dirty="0"/>
              <a:t>Beim Einblenden dieser Folie soll zuerst nur der Titel erscheinen</a:t>
            </a:r>
          </a:p>
          <a:p>
            <a:pPr marL="387350" indent="-387350" eaLnBrk="1" hangingPunct="1">
              <a:buFontTx/>
              <a:buChar char="•"/>
            </a:pPr>
            <a:r>
              <a:rPr lang="de-CH" sz="2800" dirty="0"/>
              <a:t>Die </a:t>
            </a:r>
            <a:r>
              <a:rPr lang="de-CH" sz="2800" b="1" dirty="0"/>
              <a:t>einzelnen Wörter</a:t>
            </a:r>
            <a:br>
              <a:rPr lang="de-CH" sz="2800" dirty="0"/>
            </a:br>
            <a:br>
              <a:rPr lang="de-CH" sz="2800" dirty="0"/>
            </a:br>
            <a:r>
              <a:rPr lang="de-CH" sz="2800" dirty="0"/>
              <a:t>erscheinen mit 10 % Verzögerung zwischen den Wörter (Effektoptionen)</a:t>
            </a:r>
            <a:br>
              <a:rPr lang="de-CH" sz="2800" dirty="0"/>
            </a:br>
            <a:br>
              <a:rPr lang="de-CH" sz="2800" dirty="0"/>
            </a:br>
            <a:r>
              <a:rPr lang="de-CH" sz="2800" dirty="0"/>
              <a:t>mit der Animation</a:t>
            </a:r>
            <a:br>
              <a:rPr lang="de-CH" sz="2800" dirty="0"/>
            </a:br>
            <a:r>
              <a:rPr lang="de-CH" sz="2800" b="1" dirty="0"/>
              <a:t>Hineinschweben abwärts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BF1CB0B-6C4C-4A0B-B578-1DA76A1101D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2240" y="4797152"/>
            <a:ext cx="2208820" cy="1776983"/>
          </a:xfrm>
          <a:prstGeom prst="rect">
            <a:avLst/>
          </a:prstGeom>
        </p:spPr>
      </p:pic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1DAC06F-2EFE-40E6-A9FC-9B61E27BC0DA}"/>
              </a:ext>
            </a:extLst>
          </p:cNvPr>
          <p:cNvCxnSpPr/>
          <p:nvPr/>
        </p:nvCxnSpPr>
        <p:spPr>
          <a:xfrm flipV="1">
            <a:off x="6372200" y="5660329"/>
            <a:ext cx="864096" cy="3600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eer">
  <a:themeElements>
    <a:clrScheme name="lee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Einstellungen\Lippuner Jürg\Anwendungsdaten\Microsoft\Vorlagen\Leer.pot</Template>
  <TotalTime>0</TotalTime>
  <Words>462</Words>
  <Application>Microsoft Office PowerPoint</Application>
  <PresentationFormat>Bildschirmpräsentation (4:3)</PresentationFormat>
  <Paragraphs>63</Paragraphs>
  <Slides>18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Calibri</vt:lpstr>
      <vt:lpstr>Frutiger Linotype</vt:lpstr>
      <vt:lpstr>Times New Roman</vt:lpstr>
      <vt:lpstr>Verdana</vt:lpstr>
      <vt:lpstr>leer</vt:lpstr>
      <vt:lpstr>Folienübergänge und Objektanimationen</vt:lpstr>
      <vt:lpstr>Erklärung und Hilfestellung</vt:lpstr>
      <vt:lpstr>Übung 1</vt:lpstr>
      <vt:lpstr>Übung 2</vt:lpstr>
      <vt:lpstr>Übung 3</vt:lpstr>
      <vt:lpstr>Übung 4</vt:lpstr>
      <vt:lpstr>Übung 5</vt:lpstr>
      <vt:lpstr>Übung 6</vt:lpstr>
      <vt:lpstr>Übung 7</vt:lpstr>
      <vt:lpstr>Übung 8</vt:lpstr>
      <vt:lpstr>Übung 9</vt:lpstr>
      <vt:lpstr>Übung 10</vt:lpstr>
      <vt:lpstr>Übung 11</vt:lpstr>
      <vt:lpstr>Übung 12</vt:lpstr>
      <vt:lpstr>PowerPoint-Präsentation</vt:lpstr>
      <vt:lpstr>Übung 13</vt:lpstr>
      <vt:lpstr>Übung 14</vt:lpstr>
      <vt:lpstr>ENDE</vt:lpstr>
    </vt:vector>
  </TitlesOfParts>
  <Company>lasti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Folien- und Elementanimationen</dc:title>
  <dc:creator>Lippuner Jürg</dc:creator>
  <cp:lastModifiedBy>Lippuner Jürg BZBS</cp:lastModifiedBy>
  <cp:revision>26</cp:revision>
  <dcterms:created xsi:type="dcterms:W3CDTF">2002-11-24T12:31:22Z</dcterms:created>
  <dcterms:modified xsi:type="dcterms:W3CDTF">2022-11-12T11:47:00Z</dcterms:modified>
</cp:coreProperties>
</file>