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5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4660"/>
  </p:normalViewPr>
  <p:slideViewPr>
    <p:cSldViewPr snapToGrid="0">
      <p:cViewPr>
        <p:scale>
          <a:sx n="75" d="100"/>
          <a:sy n="75" d="100"/>
        </p:scale>
        <p:origin x="630" y="16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8" d="100"/>
          <a:sy n="118" d="100"/>
        </p:scale>
        <p:origin x="162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56028525-7D09-3134-C0E2-7DE175F94C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A3DF1AF-7F95-329A-DA29-246B14F52D7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08097-9759-4D21-BB95-A08B5D30AA9F}" type="datetimeFigureOut">
              <a:rPr lang="de-CH" smtClean="0"/>
              <a:t>03.02.2025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E4F9155-0C7A-CAAB-96BE-E1280B6186B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73C6DB8-1A82-AECA-869E-348492F7208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5723CE-30A4-4D94-887E-CEB37AFAE94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32244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7B5E19-137C-4301-94B1-DDE6A7439197}" type="datetimeFigureOut">
              <a:rPr lang="de-CH" smtClean="0"/>
              <a:t>03.02.2025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F959B1-7CDD-4BBE-B357-A97340E7CA89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182591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i="1" kern="1200">
        <a:solidFill>
          <a:srgbClr val="C00000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i="1" kern="1200">
        <a:solidFill>
          <a:srgbClr val="C00000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i="1" kern="1200">
        <a:solidFill>
          <a:srgbClr val="C00000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i="1" kern="1200">
        <a:solidFill>
          <a:srgbClr val="C00000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i="1" kern="1200">
        <a:solidFill>
          <a:srgbClr val="C00000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DDEB7-FF8F-489D-A3E9-CFBBFB10799D}" type="datetime1">
              <a:rPr lang="de-CH" smtClean="0"/>
              <a:t>03.02.2025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Präsentation von ...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609A4-C10A-4984-8473-FE9FE0E025A6}" type="slidenum">
              <a:rPr lang="de-CH" smtClean="0"/>
              <a:t>‹Nr.›</a:t>
            </a:fld>
            <a:endParaRPr lang="de-CH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4231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06E62-1FC4-4671-8D75-4AAFD25BFFAD}" type="datetime1">
              <a:rPr lang="de-CH" smtClean="0"/>
              <a:t>03.02.2025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Präsentation von ...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609A4-C10A-4984-8473-FE9FE0E025A6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87353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6B454-C091-4C63-B49C-958C8B6B1CCF}" type="datetime1">
              <a:rPr lang="de-CH" smtClean="0"/>
              <a:t>03.02.2025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Präsentation von ...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609A4-C10A-4984-8473-FE9FE0E025A6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95114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C5977-720E-4C40-ABAE-B97D1A864118}" type="datetime1">
              <a:rPr lang="de-CH" smtClean="0"/>
              <a:t>03.02.2025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Präsentation von ...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609A4-C10A-4984-8473-FE9FE0E025A6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79041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-&#10;überschri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CB45D-15E1-47D1-B432-CFCD83406C50}" type="datetime1">
              <a:rPr lang="de-CH" smtClean="0"/>
              <a:t>03.02.2025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Präsentation von ...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609A4-C10A-4984-8473-FE9FE0E025A6}" type="slidenum">
              <a:rPr lang="de-CH" smtClean="0"/>
              <a:t>‹Nr.›</a:t>
            </a:fld>
            <a:endParaRPr lang="de-CH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5201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63BEA-0BDA-4B14-8128-EC28D50DB1E5}" type="datetime1">
              <a:rPr lang="de-CH" smtClean="0"/>
              <a:t>03.02.2025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Präsentation von ...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609A4-C10A-4984-8473-FE9FE0E025A6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1409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15927-A9BC-4A24-8180-33262AAAFD08}" type="datetime1">
              <a:rPr lang="de-CH" smtClean="0"/>
              <a:t>03.02.2025</a:t>
            </a:fld>
            <a:endParaRPr lang="de-CH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Präsentation von ...</a:t>
            </a:r>
            <a:endParaRPr lang="de-CH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609A4-C10A-4984-8473-FE9FE0E025A6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34511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mit Bil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9FC0E-29D1-4E9F-B213-5586D6227688}" type="datetime1">
              <a:rPr lang="de-CH" smtClean="0"/>
              <a:t>03.02.2025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Präsentation von ...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609A4-C10A-4984-8473-FE9FE0E025A6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A10E55FF-5706-7F31-D8C5-B9B7DD4DBAEE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96963" y="2032000"/>
            <a:ext cx="9998074" cy="3880800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Hier Bild einfügen</a:t>
            </a:r>
          </a:p>
        </p:txBody>
      </p:sp>
    </p:spTree>
    <p:extLst>
      <p:ext uri="{BB962C8B-B14F-4D97-AF65-F5344CB8AC3E}">
        <p14:creationId xmlns:p14="http://schemas.microsoft.com/office/powerpoint/2010/main" val="1560503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5DE7C-AE1B-4ED0-BB0C-2BEA92B514F6}" type="datetime1">
              <a:rPr lang="de-CH" smtClean="0"/>
              <a:t>03.02.2025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de-CH"/>
              <a:t>Präsentation von ...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609A4-C10A-4984-8473-FE9FE0E025A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23982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4DA5BAEC-67FD-469C-A971-5E8FC38F914B}" type="datetime1">
              <a:rPr lang="de-CH" smtClean="0"/>
              <a:t>03.02.2025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de-CH"/>
              <a:t>Präsentation von ...</a:t>
            </a:r>
            <a:endParaRPr lang="de-CH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6609A4-C10A-4984-8473-FE9FE0E025A6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035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072880-011B-476A-926F-AB2C6916910C}" type="datetime1">
              <a:rPr lang="de-CH" smtClean="0"/>
              <a:t>03.02.2025</a:t>
            </a:fld>
            <a:endParaRPr lang="de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Präsentation von ...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609A4-C10A-4984-8473-FE9FE0E025A6}" type="slidenum">
              <a:rPr lang="de-CH" smtClean="0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04986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foto.wuestenigel.com/back-to-school-geschrieben-mit-scrabble-buchstaben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5000"/>
            <a:lum/>
            <a:extLst>
              <a:ext uri="{837473B0-CC2E-450A-ABE3-18F120FF3D39}">
                <a1611:picAttrSrcUrl xmlns:a1611="http://schemas.microsoft.com/office/drawing/2016/11/main" r:id="rId14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8803178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768C6BF-7F8A-45BD-A1FC-456E5FE20A17}" type="datetime1">
              <a:rPr lang="de-CH" smtClean="0"/>
              <a:t>03.02.2025</a:t>
            </a:fld>
            <a:endParaRPr lang="de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75142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de-CH"/>
              <a:t>Präsentation von ...</a:t>
            </a:r>
            <a:endParaRPr lang="de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52100" y="1124935"/>
            <a:ext cx="4301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fld id="{0C6609A4-C10A-4984-8473-FE9FE0E025A6}" type="slidenum">
              <a:rPr lang="de-CH" smtClean="0"/>
              <a:pPr/>
              <a:t>‹Nr.›</a:t>
            </a:fld>
            <a:endParaRPr lang="de-CH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fik 7" descr="Ein Bild, das Grün, Screenshot enthält.&#10;&#10;Automatisch generierte Beschreibung">
            <a:extLst>
              <a:ext uri="{FF2B5EF4-FFF2-40B4-BE49-F238E27FC236}">
                <a16:creationId xmlns:a16="http://schemas.microsoft.com/office/drawing/2014/main" id="{44E1EFBF-4931-00BE-4981-C51E9842DAF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5401" y="647082"/>
            <a:ext cx="1094996" cy="369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369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rgbClr val="7030A0"/>
          </a:solidFill>
          <a:latin typeface="+mj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Wingdings" panose="05000000000000000000" pitchFamily="2" charset="2"/>
        <a:buChar char="v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15963" indent="-357188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v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74738" indent="-35877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v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431925" indent="-357188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v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790700" indent="-358775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" panose="05000000000000000000" pitchFamily="2" charset="2"/>
        <a:buChar char="v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A9F41E-DE1C-FF45-F36A-827F915326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9F7C16E-AE91-D336-8CCE-9B410224684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52081486"/>
      </p:ext>
    </p:extLst>
  </p:cSld>
  <p:clrMapOvr>
    <a:masterClrMapping/>
  </p:clrMapOvr>
</p:sld>
</file>

<file path=ppt/theme/theme1.xml><?xml version="1.0" encoding="utf-8"?>
<a:theme xmlns:a="http://schemas.openxmlformats.org/drawingml/2006/main" name="Rückblick">
  <a:themeElements>
    <a:clrScheme name="Grüngelb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andara">
      <a:maj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ndara" panose="020E0502030303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ück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806a8f2b-28e4-44c4-ac01-7357a3a2b9e7}" enabled="1" method="Standard" siteId="{5daf41bd-338c-4311-b1b0-e1299889c34b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Aptos</vt:lpstr>
      <vt:lpstr>Calibri</vt:lpstr>
      <vt:lpstr>Candara</vt:lpstr>
      <vt:lpstr>Wingdings</vt:lpstr>
      <vt:lpstr>Rückblick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Lippuner Jürg BZBS</dc:creator>
  <cp:lastModifiedBy>Lippuner Jürg BZBS</cp:lastModifiedBy>
  <cp:revision>3</cp:revision>
  <dcterms:created xsi:type="dcterms:W3CDTF">2025-02-03T10:11:05Z</dcterms:created>
  <dcterms:modified xsi:type="dcterms:W3CDTF">2025-02-03T15:02:52Z</dcterms:modified>
</cp:coreProperties>
</file>