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2" r:id="rId4"/>
    <p:sldId id="264" r:id="rId5"/>
    <p:sldId id="263" r:id="rId6"/>
    <p:sldId id="258" r:id="rId7"/>
    <p:sldId id="260" r:id="rId8"/>
    <p:sldId id="259" r:id="rId9"/>
  </p:sldIdLst>
  <p:sldSz cx="7620000" cy="5715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24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5" autoAdjust="0"/>
  </p:normalViewPr>
  <p:slideViewPr>
    <p:cSldViewPr>
      <p:cViewPr varScale="1">
        <p:scale>
          <a:sx n="123" d="100"/>
          <a:sy n="123" d="100"/>
        </p:scale>
        <p:origin x="1764" y="102"/>
      </p:cViewPr>
      <p:guideLst>
        <p:guide orient="horz" pos="1800"/>
        <p:guide pos="24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40F38C-096E-48D0-B0DD-C47AEDF68ECD}" type="doc">
      <dgm:prSet loTypeId="urn:microsoft.com/office/officeart/2005/8/layout/funnel1" loCatId="process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de-CH"/>
        </a:p>
      </dgm:t>
    </dgm:pt>
    <dgm:pt modelId="{592D3396-7988-4080-A2B6-02C1271ABCB9}">
      <dgm:prSet phldrT="[Text]"/>
      <dgm:spPr/>
      <dgm:t>
        <a:bodyPr/>
        <a:lstStyle/>
        <a:p>
          <a:r>
            <a:rPr lang="de-CH" dirty="0"/>
            <a:t>Schule</a:t>
          </a:r>
        </a:p>
      </dgm:t>
    </dgm:pt>
    <dgm:pt modelId="{3DACBD42-E073-4199-A434-CA1AFD94FF9B}" type="parTrans" cxnId="{01111C41-A00D-483D-9673-0129A37D4B7D}">
      <dgm:prSet/>
      <dgm:spPr/>
      <dgm:t>
        <a:bodyPr/>
        <a:lstStyle/>
        <a:p>
          <a:endParaRPr lang="de-CH"/>
        </a:p>
      </dgm:t>
    </dgm:pt>
    <dgm:pt modelId="{B11B1F61-0E22-400A-B20D-2C278A37F619}" type="sibTrans" cxnId="{01111C41-A00D-483D-9673-0129A37D4B7D}">
      <dgm:prSet/>
      <dgm:spPr/>
      <dgm:t>
        <a:bodyPr/>
        <a:lstStyle/>
        <a:p>
          <a:endParaRPr lang="de-CH"/>
        </a:p>
      </dgm:t>
    </dgm:pt>
    <dgm:pt modelId="{081D2276-5EA0-43F8-AC19-DBC9974FBCE4}">
      <dgm:prSet phldrT="[Text]"/>
      <dgm:spPr/>
      <dgm:t>
        <a:bodyPr/>
        <a:lstStyle/>
        <a:p>
          <a:r>
            <a:rPr lang="de-CH" dirty="0"/>
            <a:t>Lehrbetrieb</a:t>
          </a:r>
        </a:p>
      </dgm:t>
    </dgm:pt>
    <dgm:pt modelId="{8C9C4C55-598F-4E1D-A368-F33825BCF3FD}" type="parTrans" cxnId="{DBA11642-175C-4D6E-9F17-1B15874AEB00}">
      <dgm:prSet/>
      <dgm:spPr/>
      <dgm:t>
        <a:bodyPr/>
        <a:lstStyle/>
        <a:p>
          <a:endParaRPr lang="de-CH"/>
        </a:p>
      </dgm:t>
    </dgm:pt>
    <dgm:pt modelId="{68565D83-F0C5-4E53-8448-2981957D6E81}" type="sibTrans" cxnId="{DBA11642-175C-4D6E-9F17-1B15874AEB00}">
      <dgm:prSet/>
      <dgm:spPr/>
      <dgm:t>
        <a:bodyPr/>
        <a:lstStyle/>
        <a:p>
          <a:endParaRPr lang="de-CH"/>
        </a:p>
      </dgm:t>
    </dgm:pt>
    <dgm:pt modelId="{4CB7708F-4A68-4C29-BA04-1B9644A37252}">
      <dgm:prSet phldrT="[Text]"/>
      <dgm:spPr/>
      <dgm:t>
        <a:bodyPr/>
        <a:lstStyle/>
        <a:p>
          <a:r>
            <a:rPr lang="de-CH" dirty="0"/>
            <a:t>Privates</a:t>
          </a:r>
        </a:p>
      </dgm:t>
    </dgm:pt>
    <dgm:pt modelId="{2C0FCDE6-8D13-46D8-9DE9-3622F6FC31FC}" type="parTrans" cxnId="{491F0F17-D2F2-4AA6-A235-DDB8FD4A7AE4}">
      <dgm:prSet/>
      <dgm:spPr/>
      <dgm:t>
        <a:bodyPr/>
        <a:lstStyle/>
        <a:p>
          <a:endParaRPr lang="de-CH"/>
        </a:p>
      </dgm:t>
    </dgm:pt>
    <dgm:pt modelId="{AA46F896-9746-4624-9B17-08323CD1A175}" type="sibTrans" cxnId="{491F0F17-D2F2-4AA6-A235-DDB8FD4A7AE4}">
      <dgm:prSet/>
      <dgm:spPr/>
      <dgm:t>
        <a:bodyPr/>
        <a:lstStyle/>
        <a:p>
          <a:endParaRPr lang="de-CH"/>
        </a:p>
      </dgm:t>
    </dgm:pt>
    <dgm:pt modelId="{EB717E3F-FC08-47D6-AEB6-7AAA94255A95}">
      <dgm:prSet phldrT="[Text]"/>
      <dgm:spPr/>
      <dgm:t>
        <a:bodyPr/>
        <a:lstStyle/>
        <a:p>
          <a:r>
            <a:rPr lang="de-CH" dirty="0"/>
            <a:t>Persönlichkeit</a:t>
          </a:r>
        </a:p>
      </dgm:t>
    </dgm:pt>
    <dgm:pt modelId="{133AFC14-05DC-4959-86A3-7C7D7B1AA73C}" type="parTrans" cxnId="{D6D2D548-2C41-49AA-98AC-4EE5881FDF4B}">
      <dgm:prSet/>
      <dgm:spPr/>
      <dgm:t>
        <a:bodyPr/>
        <a:lstStyle/>
        <a:p>
          <a:endParaRPr lang="de-CH"/>
        </a:p>
      </dgm:t>
    </dgm:pt>
    <dgm:pt modelId="{88793504-C374-4543-9005-E2E701767E25}" type="sibTrans" cxnId="{D6D2D548-2C41-49AA-98AC-4EE5881FDF4B}">
      <dgm:prSet/>
      <dgm:spPr/>
      <dgm:t>
        <a:bodyPr/>
        <a:lstStyle/>
        <a:p>
          <a:endParaRPr lang="de-CH"/>
        </a:p>
      </dgm:t>
    </dgm:pt>
    <dgm:pt modelId="{0EEFD573-0052-4801-A2CF-25A690F843C4}" type="pres">
      <dgm:prSet presAssocID="{0C40F38C-096E-48D0-B0DD-C47AEDF68ECD}" presName="Name0" presStyleCnt="0">
        <dgm:presLayoutVars>
          <dgm:chMax val="4"/>
          <dgm:resizeHandles val="exact"/>
        </dgm:presLayoutVars>
      </dgm:prSet>
      <dgm:spPr/>
    </dgm:pt>
    <dgm:pt modelId="{9765C2EC-D354-481D-B99E-33B9F9E2B471}" type="pres">
      <dgm:prSet presAssocID="{0C40F38C-096E-48D0-B0DD-C47AEDF68ECD}" presName="ellipse" presStyleLbl="trBgShp" presStyleIdx="0" presStyleCnt="1"/>
      <dgm:spPr/>
    </dgm:pt>
    <dgm:pt modelId="{084EA46F-808A-4B50-9419-BE76DD87F58C}" type="pres">
      <dgm:prSet presAssocID="{0C40F38C-096E-48D0-B0DD-C47AEDF68ECD}" presName="arrow1" presStyleLbl="fgShp" presStyleIdx="0" presStyleCnt="1"/>
      <dgm:spPr/>
    </dgm:pt>
    <dgm:pt modelId="{F3368364-E31E-4FF0-B30E-0AC230095A90}" type="pres">
      <dgm:prSet presAssocID="{0C40F38C-096E-48D0-B0DD-C47AEDF68ECD}" presName="rectangle" presStyleLbl="revTx" presStyleIdx="0" presStyleCnt="1">
        <dgm:presLayoutVars>
          <dgm:bulletEnabled val="1"/>
        </dgm:presLayoutVars>
      </dgm:prSet>
      <dgm:spPr/>
    </dgm:pt>
    <dgm:pt modelId="{B0F128F9-1936-428A-8FDF-7BFA2E2F54C7}" type="pres">
      <dgm:prSet presAssocID="{081D2276-5EA0-43F8-AC19-DBC9974FBCE4}" presName="item1" presStyleLbl="node1" presStyleIdx="0" presStyleCnt="3">
        <dgm:presLayoutVars>
          <dgm:bulletEnabled val="1"/>
        </dgm:presLayoutVars>
      </dgm:prSet>
      <dgm:spPr/>
    </dgm:pt>
    <dgm:pt modelId="{7716A98F-900F-48D6-8130-2883E29F24BA}" type="pres">
      <dgm:prSet presAssocID="{4CB7708F-4A68-4C29-BA04-1B9644A37252}" presName="item2" presStyleLbl="node1" presStyleIdx="1" presStyleCnt="3">
        <dgm:presLayoutVars>
          <dgm:bulletEnabled val="1"/>
        </dgm:presLayoutVars>
      </dgm:prSet>
      <dgm:spPr/>
    </dgm:pt>
    <dgm:pt modelId="{E8076EF7-A843-48CB-A7A2-BB5F7085C48C}" type="pres">
      <dgm:prSet presAssocID="{EB717E3F-FC08-47D6-AEB6-7AAA94255A95}" presName="item3" presStyleLbl="node1" presStyleIdx="2" presStyleCnt="3">
        <dgm:presLayoutVars>
          <dgm:bulletEnabled val="1"/>
        </dgm:presLayoutVars>
      </dgm:prSet>
      <dgm:spPr/>
    </dgm:pt>
    <dgm:pt modelId="{BCA4CCA1-DFCE-454B-9E9C-136132632DC2}" type="pres">
      <dgm:prSet presAssocID="{0C40F38C-096E-48D0-B0DD-C47AEDF68ECD}" presName="funnel" presStyleLbl="trAlignAcc1" presStyleIdx="0" presStyleCnt="1"/>
      <dgm:spPr/>
    </dgm:pt>
  </dgm:ptLst>
  <dgm:cxnLst>
    <dgm:cxn modelId="{491F0F17-D2F2-4AA6-A235-DDB8FD4A7AE4}" srcId="{0C40F38C-096E-48D0-B0DD-C47AEDF68ECD}" destId="{4CB7708F-4A68-4C29-BA04-1B9644A37252}" srcOrd="2" destOrd="0" parTransId="{2C0FCDE6-8D13-46D8-9DE9-3622F6FC31FC}" sibTransId="{AA46F896-9746-4624-9B17-08323CD1A175}"/>
    <dgm:cxn modelId="{4820DF1E-B586-4507-97E5-CE78106B8BD3}" type="presOf" srcId="{EB717E3F-FC08-47D6-AEB6-7AAA94255A95}" destId="{F3368364-E31E-4FF0-B30E-0AC230095A90}" srcOrd="0" destOrd="0" presId="urn:microsoft.com/office/officeart/2005/8/layout/funnel1"/>
    <dgm:cxn modelId="{6AD24C32-738A-4840-81AD-34B5281120D4}" type="presOf" srcId="{0C40F38C-096E-48D0-B0DD-C47AEDF68ECD}" destId="{0EEFD573-0052-4801-A2CF-25A690F843C4}" srcOrd="0" destOrd="0" presId="urn:microsoft.com/office/officeart/2005/8/layout/funnel1"/>
    <dgm:cxn modelId="{01111C41-A00D-483D-9673-0129A37D4B7D}" srcId="{0C40F38C-096E-48D0-B0DD-C47AEDF68ECD}" destId="{592D3396-7988-4080-A2B6-02C1271ABCB9}" srcOrd="0" destOrd="0" parTransId="{3DACBD42-E073-4199-A434-CA1AFD94FF9B}" sibTransId="{B11B1F61-0E22-400A-B20D-2C278A37F619}"/>
    <dgm:cxn modelId="{DBA11642-175C-4D6E-9F17-1B15874AEB00}" srcId="{0C40F38C-096E-48D0-B0DD-C47AEDF68ECD}" destId="{081D2276-5EA0-43F8-AC19-DBC9974FBCE4}" srcOrd="1" destOrd="0" parTransId="{8C9C4C55-598F-4E1D-A368-F33825BCF3FD}" sibTransId="{68565D83-F0C5-4E53-8448-2981957D6E81}"/>
    <dgm:cxn modelId="{D6D2D548-2C41-49AA-98AC-4EE5881FDF4B}" srcId="{0C40F38C-096E-48D0-B0DD-C47AEDF68ECD}" destId="{EB717E3F-FC08-47D6-AEB6-7AAA94255A95}" srcOrd="3" destOrd="0" parTransId="{133AFC14-05DC-4959-86A3-7C7D7B1AA73C}" sibTransId="{88793504-C374-4543-9005-E2E701767E25}"/>
    <dgm:cxn modelId="{3AA3D079-F5BA-4823-B4B9-732AA413EB12}" type="presOf" srcId="{4CB7708F-4A68-4C29-BA04-1B9644A37252}" destId="{B0F128F9-1936-428A-8FDF-7BFA2E2F54C7}" srcOrd="0" destOrd="0" presId="urn:microsoft.com/office/officeart/2005/8/layout/funnel1"/>
    <dgm:cxn modelId="{199B39CD-0D72-4C5D-B895-8FB51264241E}" type="presOf" srcId="{592D3396-7988-4080-A2B6-02C1271ABCB9}" destId="{E8076EF7-A843-48CB-A7A2-BB5F7085C48C}" srcOrd="0" destOrd="0" presId="urn:microsoft.com/office/officeart/2005/8/layout/funnel1"/>
    <dgm:cxn modelId="{7CB57DF0-7334-44F1-9ADB-61E94D714FE3}" type="presOf" srcId="{081D2276-5EA0-43F8-AC19-DBC9974FBCE4}" destId="{7716A98F-900F-48D6-8130-2883E29F24BA}" srcOrd="0" destOrd="0" presId="urn:microsoft.com/office/officeart/2005/8/layout/funnel1"/>
    <dgm:cxn modelId="{9575ABAD-8AED-4764-981D-A245FDD2FBEC}" type="presParOf" srcId="{0EEFD573-0052-4801-A2CF-25A690F843C4}" destId="{9765C2EC-D354-481D-B99E-33B9F9E2B471}" srcOrd="0" destOrd="0" presId="urn:microsoft.com/office/officeart/2005/8/layout/funnel1"/>
    <dgm:cxn modelId="{3B2F2AB8-19E1-456E-8CF0-DC3A4676B14D}" type="presParOf" srcId="{0EEFD573-0052-4801-A2CF-25A690F843C4}" destId="{084EA46F-808A-4B50-9419-BE76DD87F58C}" srcOrd="1" destOrd="0" presId="urn:microsoft.com/office/officeart/2005/8/layout/funnel1"/>
    <dgm:cxn modelId="{01838E8A-5842-43BE-81A8-FB81E53E5263}" type="presParOf" srcId="{0EEFD573-0052-4801-A2CF-25A690F843C4}" destId="{F3368364-E31E-4FF0-B30E-0AC230095A90}" srcOrd="2" destOrd="0" presId="urn:microsoft.com/office/officeart/2005/8/layout/funnel1"/>
    <dgm:cxn modelId="{FDDE0596-A590-4D38-83FA-12B77D09BCA2}" type="presParOf" srcId="{0EEFD573-0052-4801-A2CF-25A690F843C4}" destId="{B0F128F9-1936-428A-8FDF-7BFA2E2F54C7}" srcOrd="3" destOrd="0" presId="urn:microsoft.com/office/officeart/2005/8/layout/funnel1"/>
    <dgm:cxn modelId="{E1372A80-3545-4678-8C47-9814DC2ADD05}" type="presParOf" srcId="{0EEFD573-0052-4801-A2CF-25A690F843C4}" destId="{7716A98F-900F-48D6-8130-2883E29F24BA}" srcOrd="4" destOrd="0" presId="urn:microsoft.com/office/officeart/2005/8/layout/funnel1"/>
    <dgm:cxn modelId="{7AF1E24D-4308-470B-990F-7FBE80A07E05}" type="presParOf" srcId="{0EEFD573-0052-4801-A2CF-25A690F843C4}" destId="{E8076EF7-A843-48CB-A7A2-BB5F7085C48C}" srcOrd="5" destOrd="0" presId="urn:microsoft.com/office/officeart/2005/8/layout/funnel1"/>
    <dgm:cxn modelId="{098EC41F-F849-4EBB-921A-6217DE838E50}" type="presParOf" srcId="{0EEFD573-0052-4801-A2CF-25A690F843C4}" destId="{BCA4CCA1-DFCE-454B-9E9C-136132632DC2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65C2EC-D354-481D-B99E-33B9F9E2B471}">
      <dsp:nvSpPr>
        <dsp:cNvPr id="0" name=""/>
        <dsp:cNvSpPr/>
      </dsp:nvSpPr>
      <dsp:spPr>
        <a:xfrm>
          <a:off x="748248" y="127694"/>
          <a:ext cx="2534245" cy="880110"/>
        </a:xfrm>
        <a:prstGeom prst="ellipse">
          <a:avLst/>
        </a:prstGeom>
        <a:solidFill>
          <a:schemeClr val="dk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4EA46F-808A-4B50-9419-BE76DD87F58C}">
      <dsp:nvSpPr>
        <dsp:cNvPr id="0" name=""/>
        <dsp:cNvSpPr/>
      </dsp:nvSpPr>
      <dsp:spPr>
        <a:xfrm>
          <a:off x="1773733" y="2282785"/>
          <a:ext cx="491132" cy="314325"/>
        </a:xfrm>
        <a:prstGeom prst="downArrow">
          <a:avLst/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3368364-E31E-4FF0-B30E-0AC230095A90}">
      <dsp:nvSpPr>
        <dsp:cNvPr id="0" name=""/>
        <dsp:cNvSpPr/>
      </dsp:nvSpPr>
      <dsp:spPr>
        <a:xfrm>
          <a:off x="840581" y="2534245"/>
          <a:ext cx="2357437" cy="589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000" kern="1200" dirty="0"/>
            <a:t>Persönlichkeit</a:t>
          </a:r>
        </a:p>
      </dsp:txBody>
      <dsp:txXfrm>
        <a:off x="840581" y="2534245"/>
        <a:ext cx="2357437" cy="589359"/>
      </dsp:txXfrm>
    </dsp:sp>
    <dsp:sp modelId="{B0F128F9-1936-428A-8FDF-7BFA2E2F54C7}">
      <dsp:nvSpPr>
        <dsp:cNvPr id="0" name=""/>
        <dsp:cNvSpPr/>
      </dsp:nvSpPr>
      <dsp:spPr>
        <a:xfrm>
          <a:off x="1669613" y="1075777"/>
          <a:ext cx="884039" cy="88403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900" kern="1200" dirty="0"/>
            <a:t>Privates</a:t>
          </a:r>
        </a:p>
      </dsp:txBody>
      <dsp:txXfrm>
        <a:off x="1799078" y="1205242"/>
        <a:ext cx="625109" cy="625109"/>
      </dsp:txXfrm>
    </dsp:sp>
    <dsp:sp modelId="{7716A98F-900F-48D6-8130-2883E29F24BA}">
      <dsp:nvSpPr>
        <dsp:cNvPr id="0" name=""/>
        <dsp:cNvSpPr/>
      </dsp:nvSpPr>
      <dsp:spPr>
        <a:xfrm>
          <a:off x="1037034" y="412551"/>
          <a:ext cx="884039" cy="88403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900" kern="1200" dirty="0"/>
            <a:t>Lehrbetrieb</a:t>
          </a:r>
        </a:p>
      </dsp:txBody>
      <dsp:txXfrm>
        <a:off x="1166499" y="542016"/>
        <a:ext cx="625109" cy="625109"/>
      </dsp:txXfrm>
    </dsp:sp>
    <dsp:sp modelId="{E8076EF7-A843-48CB-A7A2-BB5F7085C48C}">
      <dsp:nvSpPr>
        <dsp:cNvPr id="0" name=""/>
        <dsp:cNvSpPr/>
      </dsp:nvSpPr>
      <dsp:spPr>
        <a:xfrm>
          <a:off x="1940718" y="198810"/>
          <a:ext cx="884039" cy="88403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900" kern="1200" dirty="0"/>
            <a:t>Schule</a:t>
          </a:r>
        </a:p>
      </dsp:txBody>
      <dsp:txXfrm>
        <a:off x="2070183" y="328275"/>
        <a:ext cx="625109" cy="625109"/>
      </dsp:txXfrm>
    </dsp:sp>
    <dsp:sp modelId="{BCA4CCA1-DFCE-454B-9E9C-136132632DC2}">
      <dsp:nvSpPr>
        <dsp:cNvPr id="0" name=""/>
        <dsp:cNvSpPr/>
      </dsp:nvSpPr>
      <dsp:spPr>
        <a:xfrm>
          <a:off x="644128" y="19645"/>
          <a:ext cx="2750343" cy="2200275"/>
        </a:xfrm>
        <a:prstGeom prst="funnel">
          <a:avLst/>
        </a:prstGeom>
        <a:solidFill>
          <a:schemeClr val="dk1">
            <a:alpha val="4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500" y="1775357"/>
            <a:ext cx="6477000" cy="1225021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238500"/>
            <a:ext cx="53340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73A97-D846-410A-8A92-72CA5B9ED306}" type="datetimeFigureOut">
              <a:rPr lang="de-CH" smtClean="0"/>
              <a:t>17.01.2025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AD7A1-9684-4657-8467-B2C37D9DDEE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8750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73A97-D846-410A-8A92-72CA5B9ED306}" type="datetimeFigureOut">
              <a:rPr lang="de-CH" smtClean="0"/>
              <a:t>17.01.2025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AD7A1-9684-4657-8467-B2C37D9DDEE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59815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5524500" y="190500"/>
            <a:ext cx="1714500" cy="40640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81000" y="190500"/>
            <a:ext cx="5016500" cy="40640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73A97-D846-410A-8A92-72CA5B9ED306}" type="datetimeFigureOut">
              <a:rPr lang="de-CH" smtClean="0"/>
              <a:t>17.01.2025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AD7A1-9684-4657-8467-B2C37D9DDEE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84149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73A97-D846-410A-8A92-72CA5B9ED306}" type="datetimeFigureOut">
              <a:rPr lang="de-CH" smtClean="0"/>
              <a:t>17.01.2025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AD7A1-9684-4657-8467-B2C37D9DDEE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24823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1928" y="3672419"/>
            <a:ext cx="64770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1928" y="2422261"/>
            <a:ext cx="64770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73A97-D846-410A-8A92-72CA5B9ED306}" type="datetimeFigureOut">
              <a:rPr lang="de-CH" smtClean="0"/>
              <a:t>17.01.2025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AD7A1-9684-4657-8467-B2C37D9DDEE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27223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81000" y="1111250"/>
            <a:ext cx="33655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873500" y="1111250"/>
            <a:ext cx="33655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73A97-D846-410A-8A92-72CA5B9ED306}" type="datetimeFigureOut">
              <a:rPr lang="de-CH" smtClean="0"/>
              <a:t>17.01.2025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AD7A1-9684-4657-8467-B2C37D9DDEE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61345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228865"/>
            <a:ext cx="68580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81000" y="1279263"/>
            <a:ext cx="3366823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81000" y="1812396"/>
            <a:ext cx="3366823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870857" y="1279263"/>
            <a:ext cx="3368146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870857" y="1812396"/>
            <a:ext cx="3368146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73A97-D846-410A-8A92-72CA5B9ED306}" type="datetimeFigureOut">
              <a:rPr lang="de-CH" smtClean="0"/>
              <a:t>17.01.2025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AD7A1-9684-4657-8467-B2C37D9DDEE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4755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73A97-D846-410A-8A92-72CA5B9ED306}" type="datetimeFigureOut">
              <a:rPr lang="de-CH" smtClean="0"/>
              <a:t>17.01.2025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AD7A1-9684-4657-8467-B2C37D9DDEE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4963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73A97-D846-410A-8A92-72CA5B9ED306}" type="datetimeFigureOut">
              <a:rPr lang="de-CH" smtClean="0"/>
              <a:t>17.01.2025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AD7A1-9684-4657-8467-B2C37D9DDEE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08286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3" y="227544"/>
            <a:ext cx="2506928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979208" y="227542"/>
            <a:ext cx="4259792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81003" y="1195919"/>
            <a:ext cx="2506928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73A97-D846-410A-8A92-72CA5B9ED306}" type="datetimeFigureOut">
              <a:rPr lang="de-CH" smtClean="0"/>
              <a:t>17.01.2025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AD7A1-9684-4657-8467-B2C37D9DDEE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95421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93573" y="4000500"/>
            <a:ext cx="45720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493573" y="510646"/>
            <a:ext cx="45720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493573" y="4472782"/>
            <a:ext cx="45720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73A97-D846-410A-8A92-72CA5B9ED306}" type="datetimeFigureOut">
              <a:rPr lang="de-CH" smtClean="0"/>
              <a:t>17.01.2025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AD7A1-9684-4657-8467-B2C37D9DDEE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94749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81000" y="228865"/>
            <a:ext cx="68580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81000" y="1333500"/>
            <a:ext cx="68580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81000" y="5296961"/>
            <a:ext cx="1778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73A97-D846-410A-8A92-72CA5B9ED306}" type="datetimeFigureOut">
              <a:rPr lang="de-CH" smtClean="0"/>
              <a:t>17.01.2025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03500" y="5296961"/>
            <a:ext cx="2413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461000" y="5296961"/>
            <a:ext cx="1778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AD7A1-9684-4657-8467-B2C37D9DDEE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2362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 dirty="0"/>
              <a:t>Aufgaben zu Designs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CH" dirty="0"/>
              <a:t>Jürg </a:t>
            </a:r>
            <a:r>
              <a:rPr lang="de-CH" dirty="0" err="1"/>
              <a:t>Lippuner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1565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Aufgabe 1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Wechseln Sie in die Ansicht Foliensortierung.</a:t>
            </a:r>
          </a:p>
          <a:p>
            <a:r>
              <a:rPr lang="de-CH" dirty="0"/>
              <a:t>Ändern Sie die Grössenanzeige so, dass Sie alle Folientitel lesen können.</a:t>
            </a:r>
          </a:p>
          <a:p>
            <a:r>
              <a:rPr lang="de-CH" dirty="0"/>
              <a:t>Verschieben Sie die Folien in die richtige Reihenfolge.</a:t>
            </a:r>
          </a:p>
        </p:txBody>
      </p:sp>
    </p:spTree>
    <p:extLst>
      <p:ext uri="{BB962C8B-B14F-4D97-AF65-F5344CB8AC3E}">
        <p14:creationId xmlns:p14="http://schemas.microsoft.com/office/powerpoint/2010/main" val="2638392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Aufgabe 5</a:t>
            </a:r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CH" dirty="0"/>
              <a:t>Ausgangslage: Für die Präsentation Ihrer Erfindung benötigen Sie rasch eine geeignete Vorlage</a:t>
            </a:r>
          </a:p>
          <a:p>
            <a:r>
              <a:rPr lang="de-CH" dirty="0"/>
              <a:t>Beispiel-Vorgehen</a:t>
            </a:r>
          </a:p>
          <a:p>
            <a:pPr lvl="1"/>
            <a:r>
              <a:rPr lang="de-CH" dirty="0"/>
              <a:t>Klicken Sie auf Datei Neu …</a:t>
            </a:r>
          </a:p>
          <a:p>
            <a:pPr lvl="1"/>
            <a:r>
              <a:rPr lang="de-CH" dirty="0">
                <a:sym typeface="Wingdings" pitchFamily="2" charset="2"/>
              </a:rPr>
              <a:t>Suchen Sie nach «Erfindung»</a:t>
            </a:r>
          </a:p>
          <a:p>
            <a:pPr lvl="1"/>
            <a:r>
              <a:rPr lang="de-CH" dirty="0">
                <a:sym typeface="Wingdings" pitchFamily="2" charset="2"/>
              </a:rPr>
              <a:t>Wählen Sie die erste Vorlage</a:t>
            </a:r>
            <a:br>
              <a:rPr lang="de-CH" dirty="0">
                <a:sym typeface="Wingdings" pitchFamily="2" charset="2"/>
              </a:rPr>
            </a:br>
            <a:r>
              <a:rPr lang="de-CH" sz="1100" i="1" dirty="0">
                <a:sym typeface="Wingdings" pitchFamily="2" charset="2"/>
              </a:rPr>
              <a:t>Eine ganze Datei mit vorgegebenen Folien wird erstellt.</a:t>
            </a:r>
          </a:p>
          <a:p>
            <a:pPr lvl="1"/>
            <a:r>
              <a:rPr lang="de-CH" dirty="0">
                <a:sym typeface="Wingdings" pitchFamily="2" charset="2"/>
              </a:rPr>
              <a:t>Wechseln Sie zum Schriftartensatz auf </a:t>
            </a:r>
            <a:r>
              <a:rPr lang="de-CH" b="1" dirty="0">
                <a:sym typeface="Wingdings" pitchFamily="2" charset="2"/>
              </a:rPr>
              <a:t>Candara</a:t>
            </a:r>
            <a:endParaRPr lang="de-CH" b="1" dirty="0"/>
          </a:p>
        </p:txBody>
      </p:sp>
    </p:spTree>
    <p:extLst>
      <p:ext uri="{BB962C8B-B14F-4D97-AF65-F5344CB8AC3E}">
        <p14:creationId xmlns:p14="http://schemas.microsoft.com/office/powerpoint/2010/main" val="2303345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Aufgabe 7 (Spezielles)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de-CH" dirty="0"/>
              <a:t>Schneiden Sie das Bild rechts auf eine Schreibrolle zu.</a:t>
            </a:r>
            <a:br>
              <a:rPr lang="de-CH" dirty="0"/>
            </a:br>
            <a:br>
              <a:rPr lang="de-CH" dirty="0"/>
            </a:br>
            <a:r>
              <a:rPr lang="de-CH" dirty="0"/>
              <a:t>Lösungsbeispiel</a:t>
            </a:r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1331088"/>
            <a:ext cx="4038600" cy="270357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081AD328-86FC-4B01-A595-B3ED2CD6F7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5704" y="3289548"/>
            <a:ext cx="1676060" cy="1122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918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Aufgabe 6 (Spezielles)</a:t>
            </a:r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Starten Sie diese Präsentation ab dieser Folie</a:t>
            </a:r>
          </a:p>
          <a:p>
            <a:r>
              <a:rPr lang="de-CH" dirty="0"/>
              <a:t>Welche Möglichkeiten haben Sie?</a:t>
            </a:r>
          </a:p>
          <a:p>
            <a:pPr lvl="1"/>
            <a:r>
              <a:rPr lang="de-CH" dirty="0"/>
              <a:t>Möglichkeit 1: [Ihr Text]</a:t>
            </a:r>
          </a:p>
          <a:p>
            <a:pPr lvl="1"/>
            <a:r>
              <a:rPr lang="de-CH" dirty="0"/>
              <a:t>Möglichkeit 2: [Ihr Text]</a:t>
            </a:r>
          </a:p>
        </p:txBody>
      </p:sp>
    </p:spTree>
    <p:extLst>
      <p:ext uri="{BB962C8B-B14F-4D97-AF65-F5344CB8AC3E}">
        <p14:creationId xmlns:p14="http://schemas.microsoft.com/office/powerpoint/2010/main" val="436346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Aufgabe 2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de-CH" dirty="0"/>
              <a:t>Klicken Sie im nebenstehenden Platzhalter auf das Symbol, um ein Bild einzufügen.</a:t>
            </a:r>
          </a:p>
          <a:p>
            <a:r>
              <a:rPr lang="de-CH" dirty="0"/>
              <a:t>Fügen Sie ein beliebiges Bild ein.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85695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Aufgabe 4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de-CH" dirty="0"/>
              <a:t>Weisen Sie der Präsentation den Effekt-Satz </a:t>
            </a:r>
            <a:r>
              <a:rPr lang="de-CH" b="1" dirty="0"/>
              <a:t>Glänzend </a:t>
            </a:r>
            <a:r>
              <a:rPr lang="de-CH" dirty="0"/>
              <a:t>zu.</a:t>
            </a:r>
          </a:p>
          <a:p>
            <a:r>
              <a:rPr lang="de-CH" dirty="0"/>
              <a:t>Weisen Sie der Präsentation ein anderes Hintergrundformat zu.</a:t>
            </a:r>
          </a:p>
          <a:p>
            <a:r>
              <a:rPr lang="de-CH" dirty="0"/>
              <a:t>Blenden Sie auf dieser Folie die Hintergrundgrafiken aus.</a:t>
            </a:r>
          </a:p>
          <a:p>
            <a:r>
              <a:rPr lang="de-CH" dirty="0"/>
              <a:t>Ändern Sie das Seitenverhältnis der Folien auf das Format 16:10.</a:t>
            </a:r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8399790"/>
              </p:ext>
            </p:extLst>
          </p:nvPr>
        </p:nvGraphicFramePr>
        <p:xfrm>
          <a:off x="3886200" y="1111250"/>
          <a:ext cx="4038600" cy="3143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7622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Aufgabe 3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CH" dirty="0"/>
              <a:t>Weisen Sie dieser Präsentation das Design «Facette» zu.</a:t>
            </a:r>
          </a:p>
          <a:p>
            <a:r>
              <a:rPr lang="de-CH" dirty="0"/>
              <a:t>Wählen Sie die blaue Variante.</a:t>
            </a:r>
          </a:p>
          <a:p>
            <a:r>
              <a:rPr lang="de-CH" dirty="0"/>
              <a:t>Vergeben Sie der Präsentation den Schriftensatz «Corbel»</a:t>
            </a:r>
          </a:p>
        </p:txBody>
      </p:sp>
    </p:spTree>
    <p:extLst>
      <p:ext uri="{BB962C8B-B14F-4D97-AF65-F5344CB8AC3E}">
        <p14:creationId xmlns:p14="http://schemas.microsoft.com/office/powerpoint/2010/main" val="137074634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229</Words>
  <Application>Microsoft Office PowerPoint</Application>
  <PresentationFormat>Benutzerdefiniert</PresentationFormat>
  <Paragraphs>36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1" baseType="lpstr">
      <vt:lpstr>Arial</vt:lpstr>
      <vt:lpstr>Calibri</vt:lpstr>
      <vt:lpstr>Larissa</vt:lpstr>
      <vt:lpstr>Aufgaben zu Designs</vt:lpstr>
      <vt:lpstr>Aufgabe 1</vt:lpstr>
      <vt:lpstr>Aufgabe 5</vt:lpstr>
      <vt:lpstr>Aufgabe 7 (Spezielles)</vt:lpstr>
      <vt:lpstr>Aufgabe 6 (Spezielles)</vt:lpstr>
      <vt:lpstr>Aufgabe 2</vt:lpstr>
      <vt:lpstr>Aufgabe 4</vt:lpstr>
      <vt:lpstr>Aufgabe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Aufgaben zu Designs</dc:title>
  <dc:creator>juerg.lippuner</dc:creator>
  <cp:lastModifiedBy>Lippuner Jürg BZBS</cp:lastModifiedBy>
  <cp:revision>13</cp:revision>
  <dcterms:created xsi:type="dcterms:W3CDTF">2012-12-02T09:23:32Z</dcterms:created>
  <dcterms:modified xsi:type="dcterms:W3CDTF">2025-01-17T08:21:09Z</dcterms:modified>
</cp:coreProperties>
</file>