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57" r:id="rId4"/>
    <p:sldId id="269" r:id="rId5"/>
    <p:sldId id="270" r:id="rId6"/>
    <p:sldId id="271" r:id="rId7"/>
    <p:sldId id="272" r:id="rId8"/>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16607" autoAdjust="0"/>
    <p:restoredTop sz="86391" autoAdjust="0"/>
  </p:normalViewPr>
  <p:slideViewPr>
    <p:cSldViewPr>
      <p:cViewPr varScale="1">
        <p:scale>
          <a:sx n="88" d="100"/>
          <a:sy n="88" d="100"/>
        </p:scale>
        <p:origin x="378"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CH"/>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CH"/>
          </a:p>
        </p:txBody>
      </p:sp>
      <p:sp>
        <p:nvSpPr>
          <p:cNvPr id="4" name="Datumsplatzhalter 3"/>
          <p:cNvSpPr>
            <a:spLocks noGrp="1"/>
          </p:cNvSpPr>
          <p:nvPr>
            <p:ph type="dt" sz="half" idx="10"/>
          </p:nvPr>
        </p:nvSpPr>
        <p:spPr/>
        <p:txBody>
          <a:bodyPr/>
          <a:lstStyle/>
          <a:p>
            <a:fld id="{7BA0016D-6D69-43E7-9633-0BF0747DCA37}" type="datetimeFigureOut">
              <a:rPr lang="de-CH" smtClean="0"/>
              <a:t>07.12.2014</a:t>
            </a:fld>
            <a:endParaRPr lang="de-CH"/>
          </a:p>
        </p:txBody>
      </p:sp>
      <p:sp>
        <p:nvSpPr>
          <p:cNvPr id="5" name="Fußzeilenplatzhalter 4"/>
          <p:cNvSpPr>
            <a:spLocks noGrp="1"/>
          </p:cNvSpPr>
          <p:nvPr>
            <p:ph type="ftr" sz="quarter" idx="11"/>
          </p:nvPr>
        </p:nvSpPr>
        <p:spPr/>
        <p:txBody>
          <a:bodyPr/>
          <a:lstStyle/>
          <a:p>
            <a:endParaRPr lang="de-CH"/>
          </a:p>
        </p:txBody>
      </p:sp>
      <p:sp>
        <p:nvSpPr>
          <p:cNvPr id="6" name="Foliennummernplatzhalter 5"/>
          <p:cNvSpPr>
            <a:spLocks noGrp="1"/>
          </p:cNvSpPr>
          <p:nvPr>
            <p:ph type="sldNum" sz="quarter" idx="12"/>
          </p:nvPr>
        </p:nvSpPr>
        <p:spPr/>
        <p:txBody>
          <a:bodyPr/>
          <a:lstStyle/>
          <a:p>
            <a:fld id="{6E6979E9-C681-42C8-BCD9-4114196E42FF}" type="slidenum">
              <a:rPr lang="de-CH" smtClean="0"/>
              <a:t>‹Nr.›</a:t>
            </a:fld>
            <a:endParaRPr lang="de-CH"/>
          </a:p>
        </p:txBody>
      </p:sp>
    </p:spTree>
    <p:extLst>
      <p:ext uri="{BB962C8B-B14F-4D97-AF65-F5344CB8AC3E}">
        <p14:creationId xmlns:p14="http://schemas.microsoft.com/office/powerpoint/2010/main" val="36614269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Datumsplatzhalter 3"/>
          <p:cNvSpPr>
            <a:spLocks noGrp="1"/>
          </p:cNvSpPr>
          <p:nvPr>
            <p:ph type="dt" sz="half" idx="10"/>
          </p:nvPr>
        </p:nvSpPr>
        <p:spPr/>
        <p:txBody>
          <a:bodyPr/>
          <a:lstStyle/>
          <a:p>
            <a:fld id="{7BA0016D-6D69-43E7-9633-0BF0747DCA37}" type="datetimeFigureOut">
              <a:rPr lang="de-CH" smtClean="0"/>
              <a:t>07.12.2014</a:t>
            </a:fld>
            <a:endParaRPr lang="de-CH"/>
          </a:p>
        </p:txBody>
      </p:sp>
      <p:sp>
        <p:nvSpPr>
          <p:cNvPr id="5" name="Fußzeilenplatzhalter 4"/>
          <p:cNvSpPr>
            <a:spLocks noGrp="1"/>
          </p:cNvSpPr>
          <p:nvPr>
            <p:ph type="ftr" sz="quarter" idx="11"/>
          </p:nvPr>
        </p:nvSpPr>
        <p:spPr/>
        <p:txBody>
          <a:bodyPr/>
          <a:lstStyle/>
          <a:p>
            <a:endParaRPr lang="de-CH"/>
          </a:p>
        </p:txBody>
      </p:sp>
      <p:sp>
        <p:nvSpPr>
          <p:cNvPr id="6" name="Foliennummernplatzhalter 5"/>
          <p:cNvSpPr>
            <a:spLocks noGrp="1"/>
          </p:cNvSpPr>
          <p:nvPr>
            <p:ph type="sldNum" sz="quarter" idx="12"/>
          </p:nvPr>
        </p:nvSpPr>
        <p:spPr/>
        <p:txBody>
          <a:bodyPr/>
          <a:lstStyle/>
          <a:p>
            <a:fld id="{6E6979E9-C681-42C8-BCD9-4114196E42FF}" type="slidenum">
              <a:rPr lang="de-CH" smtClean="0"/>
              <a:t>‹Nr.›</a:t>
            </a:fld>
            <a:endParaRPr lang="de-CH"/>
          </a:p>
        </p:txBody>
      </p:sp>
    </p:spTree>
    <p:extLst>
      <p:ext uri="{BB962C8B-B14F-4D97-AF65-F5344CB8AC3E}">
        <p14:creationId xmlns:p14="http://schemas.microsoft.com/office/powerpoint/2010/main" val="38929720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CH"/>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Datumsplatzhalter 3"/>
          <p:cNvSpPr>
            <a:spLocks noGrp="1"/>
          </p:cNvSpPr>
          <p:nvPr>
            <p:ph type="dt" sz="half" idx="10"/>
          </p:nvPr>
        </p:nvSpPr>
        <p:spPr/>
        <p:txBody>
          <a:bodyPr/>
          <a:lstStyle/>
          <a:p>
            <a:fld id="{7BA0016D-6D69-43E7-9633-0BF0747DCA37}" type="datetimeFigureOut">
              <a:rPr lang="de-CH" smtClean="0"/>
              <a:t>07.12.2014</a:t>
            </a:fld>
            <a:endParaRPr lang="de-CH"/>
          </a:p>
        </p:txBody>
      </p:sp>
      <p:sp>
        <p:nvSpPr>
          <p:cNvPr id="5" name="Fußzeilenplatzhalter 4"/>
          <p:cNvSpPr>
            <a:spLocks noGrp="1"/>
          </p:cNvSpPr>
          <p:nvPr>
            <p:ph type="ftr" sz="quarter" idx="11"/>
          </p:nvPr>
        </p:nvSpPr>
        <p:spPr/>
        <p:txBody>
          <a:bodyPr/>
          <a:lstStyle/>
          <a:p>
            <a:endParaRPr lang="de-CH"/>
          </a:p>
        </p:txBody>
      </p:sp>
      <p:sp>
        <p:nvSpPr>
          <p:cNvPr id="6" name="Foliennummernplatzhalter 5"/>
          <p:cNvSpPr>
            <a:spLocks noGrp="1"/>
          </p:cNvSpPr>
          <p:nvPr>
            <p:ph type="sldNum" sz="quarter" idx="12"/>
          </p:nvPr>
        </p:nvSpPr>
        <p:spPr/>
        <p:txBody>
          <a:bodyPr/>
          <a:lstStyle/>
          <a:p>
            <a:fld id="{6E6979E9-C681-42C8-BCD9-4114196E42FF}" type="slidenum">
              <a:rPr lang="de-CH" smtClean="0"/>
              <a:t>‹Nr.›</a:t>
            </a:fld>
            <a:endParaRPr lang="de-CH"/>
          </a:p>
        </p:txBody>
      </p:sp>
    </p:spTree>
    <p:extLst>
      <p:ext uri="{BB962C8B-B14F-4D97-AF65-F5344CB8AC3E}">
        <p14:creationId xmlns:p14="http://schemas.microsoft.com/office/powerpoint/2010/main" val="29784994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Datumsplatzhalter 3"/>
          <p:cNvSpPr>
            <a:spLocks noGrp="1"/>
          </p:cNvSpPr>
          <p:nvPr>
            <p:ph type="dt" sz="half" idx="10"/>
          </p:nvPr>
        </p:nvSpPr>
        <p:spPr/>
        <p:txBody>
          <a:bodyPr/>
          <a:lstStyle/>
          <a:p>
            <a:fld id="{7BA0016D-6D69-43E7-9633-0BF0747DCA37}" type="datetimeFigureOut">
              <a:rPr lang="de-CH" smtClean="0"/>
              <a:t>07.12.2014</a:t>
            </a:fld>
            <a:endParaRPr lang="de-CH"/>
          </a:p>
        </p:txBody>
      </p:sp>
      <p:sp>
        <p:nvSpPr>
          <p:cNvPr id="5" name="Fußzeilenplatzhalter 4"/>
          <p:cNvSpPr>
            <a:spLocks noGrp="1"/>
          </p:cNvSpPr>
          <p:nvPr>
            <p:ph type="ftr" sz="quarter" idx="11"/>
          </p:nvPr>
        </p:nvSpPr>
        <p:spPr/>
        <p:txBody>
          <a:bodyPr/>
          <a:lstStyle/>
          <a:p>
            <a:endParaRPr lang="de-CH"/>
          </a:p>
        </p:txBody>
      </p:sp>
      <p:sp>
        <p:nvSpPr>
          <p:cNvPr id="6" name="Foliennummernplatzhalter 5"/>
          <p:cNvSpPr>
            <a:spLocks noGrp="1"/>
          </p:cNvSpPr>
          <p:nvPr>
            <p:ph type="sldNum" sz="quarter" idx="12"/>
          </p:nvPr>
        </p:nvSpPr>
        <p:spPr/>
        <p:txBody>
          <a:bodyPr/>
          <a:lstStyle/>
          <a:p>
            <a:fld id="{6E6979E9-C681-42C8-BCD9-4114196E42FF}" type="slidenum">
              <a:rPr lang="de-CH" smtClean="0"/>
              <a:t>‹Nr.›</a:t>
            </a:fld>
            <a:endParaRPr lang="de-CH"/>
          </a:p>
        </p:txBody>
      </p:sp>
    </p:spTree>
    <p:extLst>
      <p:ext uri="{BB962C8B-B14F-4D97-AF65-F5344CB8AC3E}">
        <p14:creationId xmlns:p14="http://schemas.microsoft.com/office/powerpoint/2010/main" val="22121405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CH"/>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7BA0016D-6D69-43E7-9633-0BF0747DCA37}" type="datetimeFigureOut">
              <a:rPr lang="de-CH" smtClean="0"/>
              <a:t>07.12.2014</a:t>
            </a:fld>
            <a:endParaRPr lang="de-CH"/>
          </a:p>
        </p:txBody>
      </p:sp>
      <p:sp>
        <p:nvSpPr>
          <p:cNvPr id="5" name="Fußzeilenplatzhalter 4"/>
          <p:cNvSpPr>
            <a:spLocks noGrp="1"/>
          </p:cNvSpPr>
          <p:nvPr>
            <p:ph type="ftr" sz="quarter" idx="11"/>
          </p:nvPr>
        </p:nvSpPr>
        <p:spPr/>
        <p:txBody>
          <a:bodyPr/>
          <a:lstStyle/>
          <a:p>
            <a:endParaRPr lang="de-CH"/>
          </a:p>
        </p:txBody>
      </p:sp>
      <p:sp>
        <p:nvSpPr>
          <p:cNvPr id="6" name="Foliennummernplatzhalter 5"/>
          <p:cNvSpPr>
            <a:spLocks noGrp="1"/>
          </p:cNvSpPr>
          <p:nvPr>
            <p:ph type="sldNum" sz="quarter" idx="12"/>
          </p:nvPr>
        </p:nvSpPr>
        <p:spPr/>
        <p:txBody>
          <a:bodyPr/>
          <a:lstStyle/>
          <a:p>
            <a:fld id="{6E6979E9-C681-42C8-BCD9-4114196E42FF}" type="slidenum">
              <a:rPr lang="de-CH" smtClean="0"/>
              <a:t>‹Nr.›</a:t>
            </a:fld>
            <a:endParaRPr lang="de-CH"/>
          </a:p>
        </p:txBody>
      </p:sp>
    </p:spTree>
    <p:extLst>
      <p:ext uri="{BB962C8B-B14F-4D97-AF65-F5344CB8AC3E}">
        <p14:creationId xmlns:p14="http://schemas.microsoft.com/office/powerpoint/2010/main" val="1188066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5" name="Datumsplatzhalter 4"/>
          <p:cNvSpPr>
            <a:spLocks noGrp="1"/>
          </p:cNvSpPr>
          <p:nvPr>
            <p:ph type="dt" sz="half" idx="10"/>
          </p:nvPr>
        </p:nvSpPr>
        <p:spPr/>
        <p:txBody>
          <a:bodyPr/>
          <a:lstStyle/>
          <a:p>
            <a:fld id="{7BA0016D-6D69-43E7-9633-0BF0747DCA37}" type="datetimeFigureOut">
              <a:rPr lang="de-CH" smtClean="0"/>
              <a:t>07.12.2014</a:t>
            </a:fld>
            <a:endParaRPr lang="de-CH"/>
          </a:p>
        </p:txBody>
      </p:sp>
      <p:sp>
        <p:nvSpPr>
          <p:cNvPr id="6" name="Fußzeilenplatzhalter 5"/>
          <p:cNvSpPr>
            <a:spLocks noGrp="1"/>
          </p:cNvSpPr>
          <p:nvPr>
            <p:ph type="ftr" sz="quarter" idx="11"/>
          </p:nvPr>
        </p:nvSpPr>
        <p:spPr/>
        <p:txBody>
          <a:bodyPr/>
          <a:lstStyle/>
          <a:p>
            <a:endParaRPr lang="de-CH"/>
          </a:p>
        </p:txBody>
      </p:sp>
      <p:sp>
        <p:nvSpPr>
          <p:cNvPr id="7" name="Foliennummernplatzhalter 6"/>
          <p:cNvSpPr>
            <a:spLocks noGrp="1"/>
          </p:cNvSpPr>
          <p:nvPr>
            <p:ph type="sldNum" sz="quarter" idx="12"/>
          </p:nvPr>
        </p:nvSpPr>
        <p:spPr/>
        <p:txBody>
          <a:bodyPr/>
          <a:lstStyle/>
          <a:p>
            <a:fld id="{6E6979E9-C681-42C8-BCD9-4114196E42FF}" type="slidenum">
              <a:rPr lang="de-CH" smtClean="0"/>
              <a:t>‹Nr.›</a:t>
            </a:fld>
            <a:endParaRPr lang="de-CH"/>
          </a:p>
        </p:txBody>
      </p:sp>
    </p:spTree>
    <p:extLst>
      <p:ext uri="{BB962C8B-B14F-4D97-AF65-F5344CB8AC3E}">
        <p14:creationId xmlns:p14="http://schemas.microsoft.com/office/powerpoint/2010/main" val="34749135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CH"/>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7" name="Datumsplatzhalter 6"/>
          <p:cNvSpPr>
            <a:spLocks noGrp="1"/>
          </p:cNvSpPr>
          <p:nvPr>
            <p:ph type="dt" sz="half" idx="10"/>
          </p:nvPr>
        </p:nvSpPr>
        <p:spPr/>
        <p:txBody>
          <a:bodyPr/>
          <a:lstStyle/>
          <a:p>
            <a:fld id="{7BA0016D-6D69-43E7-9633-0BF0747DCA37}" type="datetimeFigureOut">
              <a:rPr lang="de-CH" smtClean="0"/>
              <a:t>07.12.2014</a:t>
            </a:fld>
            <a:endParaRPr lang="de-CH"/>
          </a:p>
        </p:txBody>
      </p:sp>
      <p:sp>
        <p:nvSpPr>
          <p:cNvPr id="8" name="Fußzeilenplatzhalter 7"/>
          <p:cNvSpPr>
            <a:spLocks noGrp="1"/>
          </p:cNvSpPr>
          <p:nvPr>
            <p:ph type="ftr" sz="quarter" idx="11"/>
          </p:nvPr>
        </p:nvSpPr>
        <p:spPr/>
        <p:txBody>
          <a:bodyPr/>
          <a:lstStyle/>
          <a:p>
            <a:endParaRPr lang="de-CH"/>
          </a:p>
        </p:txBody>
      </p:sp>
      <p:sp>
        <p:nvSpPr>
          <p:cNvPr id="9" name="Foliennummernplatzhalter 8"/>
          <p:cNvSpPr>
            <a:spLocks noGrp="1"/>
          </p:cNvSpPr>
          <p:nvPr>
            <p:ph type="sldNum" sz="quarter" idx="12"/>
          </p:nvPr>
        </p:nvSpPr>
        <p:spPr/>
        <p:txBody>
          <a:bodyPr/>
          <a:lstStyle/>
          <a:p>
            <a:fld id="{6E6979E9-C681-42C8-BCD9-4114196E42FF}" type="slidenum">
              <a:rPr lang="de-CH" smtClean="0"/>
              <a:t>‹Nr.›</a:t>
            </a:fld>
            <a:endParaRPr lang="de-CH"/>
          </a:p>
        </p:txBody>
      </p:sp>
    </p:spTree>
    <p:extLst>
      <p:ext uri="{BB962C8B-B14F-4D97-AF65-F5344CB8AC3E}">
        <p14:creationId xmlns:p14="http://schemas.microsoft.com/office/powerpoint/2010/main" val="35796710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Datumsplatzhalter 2"/>
          <p:cNvSpPr>
            <a:spLocks noGrp="1"/>
          </p:cNvSpPr>
          <p:nvPr>
            <p:ph type="dt" sz="half" idx="10"/>
          </p:nvPr>
        </p:nvSpPr>
        <p:spPr/>
        <p:txBody>
          <a:bodyPr/>
          <a:lstStyle/>
          <a:p>
            <a:fld id="{7BA0016D-6D69-43E7-9633-0BF0747DCA37}" type="datetimeFigureOut">
              <a:rPr lang="de-CH" smtClean="0"/>
              <a:t>07.12.2014</a:t>
            </a:fld>
            <a:endParaRPr lang="de-CH"/>
          </a:p>
        </p:txBody>
      </p:sp>
      <p:sp>
        <p:nvSpPr>
          <p:cNvPr id="4" name="Fußzeilenplatzhalter 3"/>
          <p:cNvSpPr>
            <a:spLocks noGrp="1"/>
          </p:cNvSpPr>
          <p:nvPr>
            <p:ph type="ftr" sz="quarter" idx="11"/>
          </p:nvPr>
        </p:nvSpPr>
        <p:spPr/>
        <p:txBody>
          <a:bodyPr/>
          <a:lstStyle/>
          <a:p>
            <a:endParaRPr lang="de-CH"/>
          </a:p>
        </p:txBody>
      </p:sp>
      <p:sp>
        <p:nvSpPr>
          <p:cNvPr id="5" name="Foliennummernplatzhalter 4"/>
          <p:cNvSpPr>
            <a:spLocks noGrp="1"/>
          </p:cNvSpPr>
          <p:nvPr>
            <p:ph type="sldNum" sz="quarter" idx="12"/>
          </p:nvPr>
        </p:nvSpPr>
        <p:spPr/>
        <p:txBody>
          <a:bodyPr/>
          <a:lstStyle/>
          <a:p>
            <a:fld id="{6E6979E9-C681-42C8-BCD9-4114196E42FF}" type="slidenum">
              <a:rPr lang="de-CH" smtClean="0"/>
              <a:t>‹Nr.›</a:t>
            </a:fld>
            <a:endParaRPr lang="de-CH"/>
          </a:p>
        </p:txBody>
      </p:sp>
    </p:spTree>
    <p:extLst>
      <p:ext uri="{BB962C8B-B14F-4D97-AF65-F5344CB8AC3E}">
        <p14:creationId xmlns:p14="http://schemas.microsoft.com/office/powerpoint/2010/main" val="14774565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7BA0016D-6D69-43E7-9633-0BF0747DCA37}" type="datetimeFigureOut">
              <a:rPr lang="de-CH" smtClean="0"/>
              <a:t>07.12.2014</a:t>
            </a:fld>
            <a:endParaRPr lang="de-CH"/>
          </a:p>
        </p:txBody>
      </p:sp>
      <p:sp>
        <p:nvSpPr>
          <p:cNvPr id="3" name="Fußzeilenplatzhalter 2"/>
          <p:cNvSpPr>
            <a:spLocks noGrp="1"/>
          </p:cNvSpPr>
          <p:nvPr>
            <p:ph type="ftr" sz="quarter" idx="11"/>
          </p:nvPr>
        </p:nvSpPr>
        <p:spPr/>
        <p:txBody>
          <a:bodyPr/>
          <a:lstStyle/>
          <a:p>
            <a:endParaRPr lang="de-CH"/>
          </a:p>
        </p:txBody>
      </p:sp>
      <p:sp>
        <p:nvSpPr>
          <p:cNvPr id="4" name="Foliennummernplatzhalter 3"/>
          <p:cNvSpPr>
            <a:spLocks noGrp="1"/>
          </p:cNvSpPr>
          <p:nvPr>
            <p:ph type="sldNum" sz="quarter" idx="12"/>
          </p:nvPr>
        </p:nvSpPr>
        <p:spPr/>
        <p:txBody>
          <a:bodyPr/>
          <a:lstStyle/>
          <a:p>
            <a:fld id="{6E6979E9-C681-42C8-BCD9-4114196E42FF}" type="slidenum">
              <a:rPr lang="de-CH" smtClean="0"/>
              <a:t>‹Nr.›</a:t>
            </a:fld>
            <a:endParaRPr lang="de-CH"/>
          </a:p>
        </p:txBody>
      </p:sp>
    </p:spTree>
    <p:extLst>
      <p:ext uri="{BB962C8B-B14F-4D97-AF65-F5344CB8AC3E}">
        <p14:creationId xmlns:p14="http://schemas.microsoft.com/office/powerpoint/2010/main" val="2570038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CH"/>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7BA0016D-6D69-43E7-9633-0BF0747DCA37}" type="datetimeFigureOut">
              <a:rPr lang="de-CH" smtClean="0"/>
              <a:t>07.12.2014</a:t>
            </a:fld>
            <a:endParaRPr lang="de-CH"/>
          </a:p>
        </p:txBody>
      </p:sp>
      <p:sp>
        <p:nvSpPr>
          <p:cNvPr id="6" name="Fußzeilenplatzhalter 5"/>
          <p:cNvSpPr>
            <a:spLocks noGrp="1"/>
          </p:cNvSpPr>
          <p:nvPr>
            <p:ph type="ftr" sz="quarter" idx="11"/>
          </p:nvPr>
        </p:nvSpPr>
        <p:spPr/>
        <p:txBody>
          <a:bodyPr/>
          <a:lstStyle/>
          <a:p>
            <a:endParaRPr lang="de-CH"/>
          </a:p>
        </p:txBody>
      </p:sp>
      <p:sp>
        <p:nvSpPr>
          <p:cNvPr id="7" name="Foliennummernplatzhalter 6"/>
          <p:cNvSpPr>
            <a:spLocks noGrp="1"/>
          </p:cNvSpPr>
          <p:nvPr>
            <p:ph type="sldNum" sz="quarter" idx="12"/>
          </p:nvPr>
        </p:nvSpPr>
        <p:spPr/>
        <p:txBody>
          <a:bodyPr/>
          <a:lstStyle/>
          <a:p>
            <a:fld id="{6E6979E9-C681-42C8-BCD9-4114196E42FF}" type="slidenum">
              <a:rPr lang="de-CH" smtClean="0"/>
              <a:t>‹Nr.›</a:t>
            </a:fld>
            <a:endParaRPr lang="de-CH"/>
          </a:p>
        </p:txBody>
      </p:sp>
    </p:spTree>
    <p:extLst>
      <p:ext uri="{BB962C8B-B14F-4D97-AF65-F5344CB8AC3E}">
        <p14:creationId xmlns:p14="http://schemas.microsoft.com/office/powerpoint/2010/main" val="40548505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CH"/>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CH"/>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7BA0016D-6D69-43E7-9633-0BF0747DCA37}" type="datetimeFigureOut">
              <a:rPr lang="de-CH" smtClean="0"/>
              <a:t>07.12.2014</a:t>
            </a:fld>
            <a:endParaRPr lang="de-CH"/>
          </a:p>
        </p:txBody>
      </p:sp>
      <p:sp>
        <p:nvSpPr>
          <p:cNvPr id="6" name="Fußzeilenplatzhalter 5"/>
          <p:cNvSpPr>
            <a:spLocks noGrp="1"/>
          </p:cNvSpPr>
          <p:nvPr>
            <p:ph type="ftr" sz="quarter" idx="11"/>
          </p:nvPr>
        </p:nvSpPr>
        <p:spPr/>
        <p:txBody>
          <a:bodyPr/>
          <a:lstStyle/>
          <a:p>
            <a:endParaRPr lang="de-CH"/>
          </a:p>
        </p:txBody>
      </p:sp>
      <p:sp>
        <p:nvSpPr>
          <p:cNvPr id="7" name="Foliennummernplatzhalter 6"/>
          <p:cNvSpPr>
            <a:spLocks noGrp="1"/>
          </p:cNvSpPr>
          <p:nvPr>
            <p:ph type="sldNum" sz="quarter" idx="12"/>
          </p:nvPr>
        </p:nvSpPr>
        <p:spPr/>
        <p:txBody>
          <a:bodyPr/>
          <a:lstStyle/>
          <a:p>
            <a:fld id="{6E6979E9-C681-42C8-BCD9-4114196E42FF}" type="slidenum">
              <a:rPr lang="de-CH" smtClean="0"/>
              <a:t>‹Nr.›</a:t>
            </a:fld>
            <a:endParaRPr lang="de-CH"/>
          </a:p>
        </p:txBody>
      </p:sp>
    </p:spTree>
    <p:extLst>
      <p:ext uri="{BB962C8B-B14F-4D97-AF65-F5344CB8AC3E}">
        <p14:creationId xmlns:p14="http://schemas.microsoft.com/office/powerpoint/2010/main" val="78211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CH"/>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A0016D-6D69-43E7-9633-0BF0747DCA37}" type="datetimeFigureOut">
              <a:rPr lang="de-CH" smtClean="0"/>
              <a:t>07.12.2014</a:t>
            </a:fld>
            <a:endParaRPr lang="de-CH"/>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CH"/>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6979E9-C681-42C8-BCD9-4114196E42FF}" type="slidenum">
              <a:rPr lang="de-CH" smtClean="0"/>
              <a:t>‹Nr.›</a:t>
            </a:fld>
            <a:endParaRPr lang="de-CH"/>
          </a:p>
        </p:txBody>
      </p:sp>
    </p:spTree>
    <p:extLst>
      <p:ext uri="{BB962C8B-B14F-4D97-AF65-F5344CB8AC3E}">
        <p14:creationId xmlns:p14="http://schemas.microsoft.com/office/powerpoint/2010/main" val="5653150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CH" dirty="0" smtClean="0"/>
              <a:t>Arbeit mit Texten 2</a:t>
            </a:r>
            <a:endParaRPr lang="de-CH" dirty="0"/>
          </a:p>
        </p:txBody>
      </p:sp>
      <p:sp>
        <p:nvSpPr>
          <p:cNvPr id="3" name="Untertitel 2"/>
          <p:cNvSpPr>
            <a:spLocks noGrp="1"/>
          </p:cNvSpPr>
          <p:nvPr>
            <p:ph type="subTitle" idx="1"/>
          </p:nvPr>
        </p:nvSpPr>
        <p:spPr/>
        <p:txBody>
          <a:bodyPr/>
          <a:lstStyle/>
          <a:p>
            <a:endParaRPr lang="de-CH" dirty="0"/>
          </a:p>
        </p:txBody>
      </p:sp>
    </p:spTree>
    <p:extLst>
      <p:ext uri="{BB962C8B-B14F-4D97-AF65-F5344CB8AC3E}">
        <p14:creationId xmlns:p14="http://schemas.microsoft.com/office/powerpoint/2010/main" val="11034977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smtClean="0"/>
              <a:t>Zeichenformate</a:t>
            </a:r>
            <a:endParaRPr lang="de-CH" dirty="0"/>
          </a:p>
        </p:txBody>
      </p:sp>
      <p:sp>
        <p:nvSpPr>
          <p:cNvPr id="12" name="Textplatzhalter 11"/>
          <p:cNvSpPr>
            <a:spLocks noGrp="1"/>
          </p:cNvSpPr>
          <p:nvPr>
            <p:ph type="body" idx="1"/>
          </p:nvPr>
        </p:nvSpPr>
        <p:spPr>
          <a:xfrm>
            <a:off x="457200" y="1535113"/>
            <a:ext cx="8291264" cy="639762"/>
          </a:xfrm>
        </p:spPr>
        <p:txBody>
          <a:bodyPr>
            <a:normAutofit fontScale="92500"/>
          </a:bodyPr>
          <a:lstStyle/>
          <a:p>
            <a:r>
              <a:rPr lang="de-CH" dirty="0" smtClean="0"/>
              <a:t>Bringen Sie den Text in die gleiche Form wie im Lösungsbeispiel rechts</a:t>
            </a:r>
            <a:endParaRPr lang="de-CH" dirty="0"/>
          </a:p>
        </p:txBody>
      </p:sp>
      <p:sp>
        <p:nvSpPr>
          <p:cNvPr id="3" name="Inhaltsplatzhalter 2"/>
          <p:cNvSpPr>
            <a:spLocks noGrp="1"/>
          </p:cNvSpPr>
          <p:nvPr>
            <p:ph sz="half" idx="2"/>
          </p:nvPr>
        </p:nvSpPr>
        <p:spPr>
          <a:solidFill>
            <a:schemeClr val="accent5">
              <a:lumMod val="20000"/>
              <a:lumOff val="80000"/>
            </a:schemeClr>
          </a:solidFill>
        </p:spPr>
        <p:txBody>
          <a:bodyPr>
            <a:normAutofit fontScale="92500" lnSpcReduction="10000"/>
          </a:bodyPr>
          <a:lstStyle/>
          <a:p>
            <a:r>
              <a:rPr lang="de-CH" dirty="0" smtClean="0"/>
              <a:t>Grossbuchstaben (Majuskel)</a:t>
            </a:r>
          </a:p>
          <a:p>
            <a:r>
              <a:rPr lang="de-CH" dirty="0" smtClean="0"/>
              <a:t>Kapitälchen</a:t>
            </a:r>
          </a:p>
          <a:p>
            <a:r>
              <a:rPr lang="de-CH" dirty="0" smtClean="0"/>
              <a:t>Fettdruck</a:t>
            </a:r>
          </a:p>
          <a:p>
            <a:r>
              <a:rPr lang="de-CH" dirty="0" smtClean="0"/>
              <a:t>kursive Schrift</a:t>
            </a:r>
          </a:p>
          <a:p>
            <a:r>
              <a:rPr lang="de-CH" dirty="0" smtClean="0"/>
              <a:t>Schattiert</a:t>
            </a:r>
          </a:p>
          <a:p>
            <a:r>
              <a:rPr lang="de-CH" dirty="0" smtClean="0"/>
              <a:t>Laufweite</a:t>
            </a:r>
          </a:p>
          <a:p>
            <a:r>
              <a:rPr lang="de-CH" dirty="0" smtClean="0"/>
              <a:t>Nicht unterstreichen</a:t>
            </a:r>
            <a:r>
              <a:rPr lang="de-CH" dirty="0"/>
              <a:t/>
            </a:r>
            <a:br>
              <a:rPr lang="de-CH" dirty="0"/>
            </a:br>
            <a:r>
              <a:rPr lang="de-CH" dirty="0" smtClean="0"/>
              <a:t>weil die Linie bei den meisten</a:t>
            </a:r>
            <a:r>
              <a:rPr lang="de-CH" dirty="0"/>
              <a:t> </a:t>
            </a:r>
            <a:r>
              <a:rPr lang="de-CH" dirty="0" smtClean="0"/>
              <a:t>Schriftarten zu nahe am Text liegt</a:t>
            </a:r>
            <a:endParaRPr lang="de-CH" dirty="0"/>
          </a:p>
          <a:p>
            <a:r>
              <a:rPr lang="de-CH" dirty="0" smtClean="0"/>
              <a:t>Bsp.: </a:t>
            </a:r>
            <a:r>
              <a:rPr lang="de-CH" dirty="0" err="1" smtClean="0"/>
              <a:t>gjpqy</a:t>
            </a:r>
            <a:r>
              <a:rPr lang="de-CH" dirty="0" smtClean="0"/>
              <a:t>	 </a:t>
            </a:r>
            <a:r>
              <a:rPr lang="de-CH" dirty="0" err="1" smtClean="0"/>
              <a:t>gjpqy</a:t>
            </a:r>
            <a:r>
              <a:rPr lang="de-CH" dirty="0" smtClean="0"/>
              <a:t>	 </a:t>
            </a:r>
            <a:r>
              <a:rPr lang="de-CH" dirty="0" err="1" smtClean="0"/>
              <a:t>gjpqy</a:t>
            </a:r>
            <a:endParaRPr lang="de-CH" dirty="0" smtClean="0"/>
          </a:p>
          <a:p>
            <a:pPr lvl="2"/>
            <a:endParaRPr lang="de-CH" dirty="0"/>
          </a:p>
        </p:txBody>
      </p:sp>
      <p:pic>
        <p:nvPicPr>
          <p:cNvPr id="15" name="Picture 3"/>
          <p:cNvPicPr>
            <a:picLocks noGrp="1" noChangeAspect="1" noChangeArrowheads="1"/>
          </p:cNvPicPr>
          <p:nvPr>
            <p:ph sz="quarter" idx="4"/>
          </p:nvPr>
        </p:nvPicPr>
        <p:blipFill>
          <a:blip r:embed="rId2">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657539" y="2174875"/>
            <a:ext cx="4016746" cy="39512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538706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smtClean="0"/>
              <a:t>Textebenen</a:t>
            </a:r>
            <a:endParaRPr lang="de-CH" dirty="0"/>
          </a:p>
        </p:txBody>
      </p:sp>
      <p:sp>
        <p:nvSpPr>
          <p:cNvPr id="12" name="Textplatzhalter 11"/>
          <p:cNvSpPr>
            <a:spLocks noGrp="1"/>
          </p:cNvSpPr>
          <p:nvPr>
            <p:ph type="body" idx="1"/>
          </p:nvPr>
        </p:nvSpPr>
        <p:spPr>
          <a:xfrm>
            <a:off x="457200" y="1535113"/>
            <a:ext cx="8291264" cy="639762"/>
          </a:xfrm>
        </p:spPr>
        <p:txBody>
          <a:bodyPr>
            <a:normAutofit fontScale="85000" lnSpcReduction="20000"/>
          </a:bodyPr>
          <a:lstStyle/>
          <a:p>
            <a:r>
              <a:rPr lang="de-CH" dirty="0" smtClean="0"/>
              <a:t>Bringen Sie die Aufzählungspunkte im blauen Textfeld in die richtigen Ebenen (siehe Muster rechts)</a:t>
            </a:r>
            <a:endParaRPr lang="de-CH" dirty="0"/>
          </a:p>
        </p:txBody>
      </p:sp>
      <p:sp>
        <p:nvSpPr>
          <p:cNvPr id="3" name="Inhaltsplatzhalter 2"/>
          <p:cNvSpPr>
            <a:spLocks noGrp="1"/>
          </p:cNvSpPr>
          <p:nvPr>
            <p:ph sz="half" idx="2"/>
          </p:nvPr>
        </p:nvSpPr>
        <p:spPr>
          <a:solidFill>
            <a:schemeClr val="accent5">
              <a:lumMod val="20000"/>
              <a:lumOff val="80000"/>
            </a:schemeClr>
          </a:solidFill>
        </p:spPr>
        <p:txBody>
          <a:bodyPr>
            <a:normAutofit fontScale="92500" lnSpcReduction="10000"/>
          </a:bodyPr>
          <a:lstStyle/>
          <a:p>
            <a:pPr lvl="2"/>
            <a:r>
              <a:rPr lang="de-CH" dirty="0" smtClean="0"/>
              <a:t>Titel</a:t>
            </a:r>
          </a:p>
          <a:p>
            <a:r>
              <a:rPr lang="de-CH" dirty="0" smtClean="0"/>
              <a:t>ohne Serifen</a:t>
            </a:r>
          </a:p>
          <a:p>
            <a:r>
              <a:rPr lang="de-CH" dirty="0" smtClean="0"/>
              <a:t>in passender Grösse</a:t>
            </a:r>
          </a:p>
          <a:p>
            <a:pPr lvl="1"/>
            <a:r>
              <a:rPr lang="de-CH" dirty="0" smtClean="0"/>
              <a:t>Kopf-/Fusszeile</a:t>
            </a:r>
          </a:p>
          <a:p>
            <a:r>
              <a:rPr lang="de-CH" dirty="0" smtClean="0"/>
              <a:t>ohne Serifen</a:t>
            </a:r>
          </a:p>
          <a:p>
            <a:r>
              <a:rPr lang="de-CH" dirty="0" smtClean="0"/>
              <a:t>Grad 10 Pt.</a:t>
            </a:r>
          </a:p>
          <a:p>
            <a:pPr lvl="1"/>
            <a:r>
              <a:rPr lang="de-CH" dirty="0" smtClean="0"/>
              <a:t>Beispiele</a:t>
            </a:r>
          </a:p>
          <a:p>
            <a:r>
              <a:rPr lang="de-CH" dirty="0" smtClean="0"/>
              <a:t>Calibri	Arial</a:t>
            </a:r>
          </a:p>
          <a:p>
            <a:pPr lvl="2"/>
            <a:r>
              <a:rPr lang="de-CH" dirty="0" smtClean="0"/>
              <a:t>Corbel	Century </a:t>
            </a:r>
            <a:r>
              <a:rPr lang="de-CH" dirty="0" err="1" smtClean="0"/>
              <a:t>Gothic</a:t>
            </a:r>
            <a:endParaRPr lang="de-CH" dirty="0" smtClean="0"/>
          </a:p>
          <a:p>
            <a:r>
              <a:rPr lang="de-CH" dirty="0" smtClean="0"/>
              <a:t>Candara 	Lucida Sans	</a:t>
            </a:r>
          </a:p>
          <a:p>
            <a:r>
              <a:rPr lang="de-CH" dirty="0" smtClean="0"/>
              <a:t>Segoe UI	</a:t>
            </a:r>
            <a:r>
              <a:rPr lang="de-CH" dirty="0" err="1" smtClean="0"/>
              <a:t>Trebuchet</a:t>
            </a:r>
            <a:r>
              <a:rPr lang="de-CH" dirty="0" smtClean="0"/>
              <a:t> MS</a:t>
            </a:r>
            <a:endParaRPr lang="de-CH" dirty="0"/>
          </a:p>
        </p:txBody>
      </p:sp>
      <p:pic>
        <p:nvPicPr>
          <p:cNvPr id="14" name="Picture 2"/>
          <p:cNvPicPr>
            <a:picLocks noGrp="1" noChangeAspect="1" noChangeArrowheads="1"/>
          </p:cNvPicPr>
          <p:nvPr>
            <p:ph sz="quarter" idx="4"/>
          </p:nvPr>
        </p:nvPicPr>
        <p:blipFill>
          <a:blip r:embed="rId2">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33902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smtClean="0"/>
              <a:t>Spaltentext</a:t>
            </a:r>
            <a:endParaRPr lang="de-CH" dirty="0"/>
          </a:p>
        </p:txBody>
      </p:sp>
      <p:sp>
        <p:nvSpPr>
          <p:cNvPr id="3" name="Inhaltsplatzhalter 2"/>
          <p:cNvSpPr>
            <a:spLocks noGrp="1"/>
          </p:cNvSpPr>
          <p:nvPr>
            <p:ph idx="1"/>
          </p:nvPr>
        </p:nvSpPr>
        <p:spPr>
          <a:solidFill>
            <a:schemeClr val="accent5">
              <a:lumMod val="20000"/>
              <a:lumOff val="80000"/>
            </a:schemeClr>
          </a:solidFill>
        </p:spPr>
        <p:txBody>
          <a:bodyPr numCol="1" spcCol="0">
            <a:normAutofit/>
          </a:bodyPr>
          <a:lstStyle/>
          <a:p>
            <a:pPr marL="0" indent="0">
              <a:buNone/>
            </a:pPr>
            <a:r>
              <a:rPr lang="de-CH" sz="1600" dirty="0"/>
              <a:t>Im Unterschied zu Produkten wie Microsoft Word 2010 ist in PowerPoint 2010 kein Textumbruch (um Objekte wie Tabellen, Bilder, Formen, Diagramme und SmartArt-Grafiken) verfügbar. Microsoft nimmt die Anforderungen seiner Kunden sehr ernst und möchte sich für diese Unstimmigkeit der Produkte entschuldigen. Als Reaktion auf entsprechende Kundenanforderungen können Sie mit den folgenden Vorgehensweisen ein Aussehen erreichen, das einem tatsächlichen Textumbruch nahe kommt. Diese Vorgehensweisen sind aber lediglich Problemumgehungen. Sie sind nicht so stabil wie tatsächlicher Textumbruch und können zu Abstandsproblemen führen, wenn später beispielsweise die Position eines Bilds geändert oder Text hinzugefügt bzw. entfernt wird,</a:t>
            </a:r>
          </a:p>
        </p:txBody>
      </p:sp>
      <p:sp>
        <p:nvSpPr>
          <p:cNvPr id="12" name="Textplatzhalter 11"/>
          <p:cNvSpPr>
            <a:spLocks noGrp="1"/>
          </p:cNvSpPr>
          <p:nvPr>
            <p:ph type="body" sz="half" idx="2"/>
          </p:nvPr>
        </p:nvSpPr>
        <p:spPr/>
        <p:txBody>
          <a:bodyPr>
            <a:normAutofit/>
          </a:bodyPr>
          <a:lstStyle/>
          <a:p>
            <a:r>
              <a:rPr lang="de-CH" dirty="0" smtClean="0"/>
              <a:t>Stellen Sie den Text im blauen Platzhalter dreispaltig mit einem Spaltenabstand von 1 cm dar.</a:t>
            </a:r>
            <a:endParaRPr lang="de-CH" dirty="0"/>
          </a:p>
        </p:txBody>
      </p:sp>
      <p:pic>
        <p:nvPicPr>
          <p:cNvPr id="1026" name="Picture 2"/>
          <p:cNvPicPr>
            <a:picLocks noChangeAspect="1" noChangeArrowheads="1"/>
          </p:cNvPicPr>
          <p:nvPr/>
        </p:nvPicPr>
        <p:blipFill>
          <a:blip r:embed="rId2"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39552" y="2321396"/>
            <a:ext cx="1951035" cy="221520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221929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smtClean="0"/>
              <a:t>Ausrichtung</a:t>
            </a:r>
            <a:endParaRPr lang="de-CH" dirty="0"/>
          </a:p>
        </p:txBody>
      </p:sp>
      <p:sp>
        <p:nvSpPr>
          <p:cNvPr id="12" name="Textplatzhalter 11"/>
          <p:cNvSpPr>
            <a:spLocks noGrp="1"/>
          </p:cNvSpPr>
          <p:nvPr>
            <p:ph type="body" idx="1"/>
          </p:nvPr>
        </p:nvSpPr>
        <p:spPr>
          <a:xfrm>
            <a:off x="457200" y="1535113"/>
            <a:ext cx="8291264" cy="639762"/>
          </a:xfrm>
        </p:spPr>
        <p:txBody>
          <a:bodyPr>
            <a:normAutofit fontScale="85000" lnSpcReduction="20000"/>
          </a:bodyPr>
          <a:lstStyle/>
          <a:p>
            <a:r>
              <a:rPr lang="de-CH" dirty="0" smtClean="0"/>
              <a:t>Zentrieren Sie den Text im blauen Platzhalter vertikal und setzen Sie einen Abstand von 1 cm von allen Platzhalterseiten (wie Muster rechts).</a:t>
            </a:r>
            <a:endParaRPr lang="de-CH" dirty="0"/>
          </a:p>
        </p:txBody>
      </p:sp>
      <p:sp>
        <p:nvSpPr>
          <p:cNvPr id="3" name="Inhaltsplatzhalter 2"/>
          <p:cNvSpPr>
            <a:spLocks noGrp="1"/>
          </p:cNvSpPr>
          <p:nvPr>
            <p:ph sz="half" idx="2"/>
          </p:nvPr>
        </p:nvSpPr>
        <p:spPr>
          <a:solidFill>
            <a:schemeClr val="accent5">
              <a:lumMod val="20000"/>
              <a:lumOff val="80000"/>
            </a:schemeClr>
          </a:solidFill>
          <a:ln>
            <a:solidFill>
              <a:schemeClr val="tx1"/>
            </a:solidFill>
          </a:ln>
        </p:spPr>
        <p:txBody>
          <a:bodyPr>
            <a:normAutofit/>
          </a:bodyPr>
          <a:lstStyle/>
          <a:p>
            <a:pPr marL="0" indent="0">
              <a:buNone/>
            </a:pPr>
            <a:r>
              <a:rPr lang="en-US" dirty="0"/>
              <a:t>«</a:t>
            </a:r>
            <a:r>
              <a:rPr lang="de-DE" dirty="0"/>
              <a:t>Ein Plagiat (lat. </a:t>
            </a:r>
            <a:r>
              <a:rPr lang="de-DE" dirty="0" err="1"/>
              <a:t>plagium</a:t>
            </a:r>
            <a:r>
              <a:rPr lang="de-DE" dirty="0"/>
              <a:t>, Menschenraub) ist die Vorlage fremden geistigen Eigentums bzw. eines fremden Werkes als eigenes Werk oder als Teil eines eigenen Werkes. Es ist unter bestimmten Voraussetzungen strafbar und verpflichtet den Plagiator zum Schadenersatz.</a:t>
            </a:r>
            <a:r>
              <a:rPr lang="en-US" dirty="0" smtClean="0"/>
              <a:t>»</a:t>
            </a:r>
            <a:endParaRPr lang="de-CH" dirty="0"/>
          </a:p>
        </p:txBody>
      </p:sp>
      <p:sp>
        <p:nvSpPr>
          <p:cNvPr id="4" name="Inhaltsplatzhalter 3"/>
          <p:cNvSpPr>
            <a:spLocks noGrp="1"/>
          </p:cNvSpPr>
          <p:nvPr>
            <p:ph sz="quarter" idx="4"/>
          </p:nvPr>
        </p:nvSpPr>
        <p:spPr>
          <a:ln>
            <a:solidFill>
              <a:schemeClr val="tx1"/>
            </a:solidFill>
          </a:ln>
        </p:spPr>
        <p:txBody>
          <a:bodyPr vert="horz" lIns="360000" tIns="360000" rIns="360000" bIns="360000" anchor="ctr" anchorCtr="0">
            <a:normAutofit fontScale="92500" lnSpcReduction="20000"/>
          </a:bodyPr>
          <a:lstStyle/>
          <a:p>
            <a:pPr marL="0" indent="0">
              <a:buNone/>
            </a:pPr>
            <a:r>
              <a:rPr lang="en-US" dirty="0">
                <a:solidFill>
                  <a:schemeClr val="accent2">
                    <a:lumMod val="75000"/>
                  </a:schemeClr>
                </a:solidFill>
              </a:rPr>
              <a:t>«</a:t>
            </a:r>
            <a:r>
              <a:rPr lang="de-DE" dirty="0">
                <a:solidFill>
                  <a:schemeClr val="accent2">
                    <a:lumMod val="75000"/>
                  </a:schemeClr>
                </a:solidFill>
              </a:rPr>
              <a:t>Ein Plagiat (lat. </a:t>
            </a:r>
            <a:r>
              <a:rPr lang="de-DE" dirty="0" err="1">
                <a:solidFill>
                  <a:schemeClr val="accent2">
                    <a:lumMod val="75000"/>
                  </a:schemeClr>
                </a:solidFill>
              </a:rPr>
              <a:t>plagium</a:t>
            </a:r>
            <a:r>
              <a:rPr lang="de-DE" dirty="0">
                <a:solidFill>
                  <a:schemeClr val="accent2">
                    <a:lumMod val="75000"/>
                  </a:schemeClr>
                </a:solidFill>
              </a:rPr>
              <a:t>, Menschenraub) ist die Vorlage fremden geistigen Eigentums bzw. eines fremden Werkes als eigenes Werk oder als Teil eines eigenen Werkes. Es ist unter bestimmten Voraussetzungen strafbar und verpflichtet den Plagiator zum Schadenersatz.</a:t>
            </a:r>
            <a:r>
              <a:rPr lang="en-US" dirty="0" smtClean="0">
                <a:solidFill>
                  <a:schemeClr val="accent2">
                    <a:lumMod val="75000"/>
                  </a:schemeClr>
                </a:solidFill>
              </a:rPr>
              <a:t>»</a:t>
            </a:r>
            <a:endParaRPr lang="de-CH" dirty="0">
              <a:solidFill>
                <a:schemeClr val="accent2">
                  <a:lumMod val="75000"/>
                </a:schemeClr>
              </a:solidFill>
            </a:endParaRPr>
          </a:p>
        </p:txBody>
      </p:sp>
    </p:spTree>
    <p:extLst>
      <p:ext uri="{BB962C8B-B14F-4D97-AF65-F5344CB8AC3E}">
        <p14:creationId xmlns:p14="http://schemas.microsoft.com/office/powerpoint/2010/main" val="4056641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smtClean="0"/>
              <a:t>Texteffekte</a:t>
            </a:r>
            <a:endParaRPr lang="de-CH" dirty="0"/>
          </a:p>
        </p:txBody>
      </p:sp>
      <p:sp>
        <p:nvSpPr>
          <p:cNvPr id="12" name="Textplatzhalter 11"/>
          <p:cNvSpPr>
            <a:spLocks noGrp="1"/>
          </p:cNvSpPr>
          <p:nvPr>
            <p:ph type="body" idx="1"/>
          </p:nvPr>
        </p:nvSpPr>
        <p:spPr>
          <a:xfrm>
            <a:off x="457200" y="1535113"/>
            <a:ext cx="8291264" cy="639762"/>
          </a:xfrm>
        </p:spPr>
        <p:txBody>
          <a:bodyPr>
            <a:normAutofit fontScale="92500" lnSpcReduction="20000"/>
          </a:bodyPr>
          <a:lstStyle/>
          <a:p>
            <a:r>
              <a:rPr lang="de-CH" dirty="0" smtClean="0"/>
              <a:t>Formatieren Sie die Absätze im blauen Platzhalter wie im Muster rechts.</a:t>
            </a:r>
            <a:endParaRPr lang="de-CH" dirty="0"/>
          </a:p>
        </p:txBody>
      </p:sp>
      <p:sp>
        <p:nvSpPr>
          <p:cNvPr id="3" name="Inhaltsplatzhalter 2"/>
          <p:cNvSpPr>
            <a:spLocks noGrp="1"/>
          </p:cNvSpPr>
          <p:nvPr>
            <p:ph sz="half" idx="2"/>
          </p:nvPr>
        </p:nvSpPr>
        <p:spPr>
          <a:solidFill>
            <a:schemeClr val="accent5">
              <a:lumMod val="20000"/>
              <a:lumOff val="80000"/>
            </a:schemeClr>
          </a:solidFill>
          <a:ln>
            <a:solidFill>
              <a:schemeClr val="tx1"/>
            </a:solidFill>
          </a:ln>
        </p:spPr>
        <p:txBody>
          <a:bodyPr>
            <a:normAutofit lnSpcReduction="10000"/>
          </a:bodyPr>
          <a:lstStyle/>
          <a:p>
            <a:r>
              <a:rPr lang="de-DE" dirty="0"/>
              <a:t>Drei Arten der Urheberschaft</a:t>
            </a:r>
          </a:p>
          <a:p>
            <a:pPr lvl="1"/>
            <a:r>
              <a:rPr lang="de-DE" dirty="0"/>
              <a:t>allgemein bekanntes Wissen</a:t>
            </a:r>
          </a:p>
          <a:p>
            <a:pPr lvl="1"/>
            <a:r>
              <a:rPr lang="de-DE" dirty="0"/>
              <a:t>eigene Überlegungen</a:t>
            </a:r>
          </a:p>
          <a:p>
            <a:pPr lvl="1"/>
            <a:r>
              <a:rPr lang="de-DE" dirty="0" err="1"/>
              <a:t>sinngemässe</a:t>
            </a:r>
            <a:r>
              <a:rPr lang="de-DE" dirty="0"/>
              <a:t> oder wörtliche Zitate</a:t>
            </a:r>
          </a:p>
          <a:p>
            <a:r>
              <a:rPr lang="de-DE" dirty="0"/>
              <a:t>Bei Zitaten</a:t>
            </a:r>
          </a:p>
          <a:p>
            <a:pPr lvl="1"/>
            <a:r>
              <a:rPr lang="de-DE" dirty="0"/>
              <a:t>sparsam umgehen</a:t>
            </a:r>
          </a:p>
          <a:p>
            <a:pPr lvl="1"/>
            <a:r>
              <a:rPr lang="de-DE" dirty="0"/>
              <a:t>Autoren nennen</a:t>
            </a:r>
          </a:p>
          <a:p>
            <a:pPr lvl="1"/>
            <a:r>
              <a:rPr lang="de-DE" dirty="0"/>
              <a:t>zitierte Textstelle kennzeichnen</a:t>
            </a:r>
            <a:endParaRPr lang="de-CH" dirty="0"/>
          </a:p>
        </p:txBody>
      </p:sp>
      <p:sp>
        <p:nvSpPr>
          <p:cNvPr id="5" name="Inhaltsplatzhalter 4"/>
          <p:cNvSpPr>
            <a:spLocks noGrp="1"/>
          </p:cNvSpPr>
          <p:nvPr>
            <p:ph sz="quarter" idx="4"/>
          </p:nvPr>
        </p:nvSpPr>
        <p:spPr/>
        <p:txBody>
          <a:bodyPr>
            <a:normAutofit lnSpcReduction="10000"/>
            <a:scene3d>
              <a:camera prst="orthographicFront"/>
              <a:lightRig rig="harsh" dir="t"/>
            </a:scene3d>
            <a:sp3d extrusionH="57150" prstMaterial="matte">
              <a:bevelT w="63500" h="12700" prst="angle"/>
              <a:contourClr>
                <a:schemeClr val="bg1">
                  <a:lumMod val="65000"/>
                </a:schemeClr>
              </a:contourClr>
            </a:sp3d>
          </a:bodyPr>
          <a:lstStyle/>
          <a:p>
            <a:r>
              <a:rPr lang="de-DE"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Drei Arten der Urheberschaft</a:t>
            </a:r>
          </a:p>
          <a:p>
            <a:pPr lvl="1"/>
            <a:r>
              <a:rPr lang="de-DE" dirty="0">
                <a:ln w="0"/>
                <a:gradFill>
                  <a:gsLst>
                    <a:gs pos="21000">
                      <a:srgbClr val="53575C"/>
                    </a:gs>
                    <a:gs pos="88000">
                      <a:srgbClr val="C5C7CA"/>
                    </a:gs>
                  </a:gsLst>
                  <a:lin ang="5400000"/>
                </a:gradFill>
              </a:rPr>
              <a:t>allgemein bekanntes Wissen</a:t>
            </a:r>
          </a:p>
          <a:p>
            <a:pPr lvl="1"/>
            <a:r>
              <a:rPr lang="de-DE" dirty="0">
                <a:ln w="0"/>
                <a:gradFill>
                  <a:gsLst>
                    <a:gs pos="21000">
                      <a:srgbClr val="53575C"/>
                    </a:gs>
                    <a:gs pos="88000">
                      <a:srgbClr val="C5C7CA"/>
                    </a:gs>
                  </a:gsLst>
                  <a:lin ang="5400000"/>
                </a:gradFill>
              </a:rPr>
              <a:t>eigene Überlegungen</a:t>
            </a:r>
          </a:p>
          <a:p>
            <a:pPr lvl="1"/>
            <a:r>
              <a:rPr lang="de-DE" dirty="0" err="1">
                <a:ln w="0"/>
                <a:gradFill>
                  <a:gsLst>
                    <a:gs pos="21000">
                      <a:srgbClr val="53575C"/>
                    </a:gs>
                    <a:gs pos="88000">
                      <a:srgbClr val="C5C7CA"/>
                    </a:gs>
                  </a:gsLst>
                  <a:lin ang="5400000"/>
                </a:gradFill>
              </a:rPr>
              <a:t>sinngemässe</a:t>
            </a:r>
            <a:r>
              <a:rPr lang="de-DE" dirty="0">
                <a:ln w="0"/>
                <a:gradFill>
                  <a:gsLst>
                    <a:gs pos="21000">
                      <a:srgbClr val="53575C"/>
                    </a:gs>
                    <a:gs pos="88000">
                      <a:srgbClr val="C5C7CA"/>
                    </a:gs>
                  </a:gsLst>
                  <a:lin ang="5400000"/>
                </a:gradFill>
              </a:rPr>
              <a:t> oder wörtliche Zitate</a:t>
            </a:r>
          </a:p>
          <a:p>
            <a:r>
              <a:rPr lang="de-DE" b="1" dirty="0">
                <a:ln w="6600">
                  <a:solidFill>
                    <a:schemeClr val="accent2"/>
                  </a:solidFill>
                  <a:prstDash val="solid"/>
                </a:ln>
                <a:solidFill>
                  <a:srgbClr val="FFFFFF"/>
                </a:solidFill>
                <a:effectLst>
                  <a:outerShdw dist="38100" dir="2700000" algn="tl" rotWithShape="0">
                    <a:schemeClr val="accent2"/>
                  </a:outerShdw>
                </a:effectLst>
              </a:rPr>
              <a:t>Bei Zitaten</a:t>
            </a:r>
          </a:p>
          <a:p>
            <a:pPr lvl="1"/>
            <a:r>
              <a:rPr lang="de-DE"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sparsam umgehen</a:t>
            </a:r>
          </a:p>
          <a:p>
            <a:pPr lvl="1"/>
            <a:r>
              <a:rPr lang="de-DE"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Autoren nennen</a:t>
            </a:r>
          </a:p>
          <a:p>
            <a:pPr lvl="1"/>
            <a:r>
              <a:rPr lang="de-DE"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zitierte Textstelle </a:t>
            </a:r>
            <a:r>
              <a:rPr lang="de-DE" dirty="0"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kennzeichnen</a:t>
            </a:r>
            <a:endParaRPr lang="de-CH"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ndParaRPr>
          </a:p>
        </p:txBody>
      </p:sp>
    </p:spTree>
    <p:extLst>
      <p:ext uri="{BB962C8B-B14F-4D97-AF65-F5344CB8AC3E}">
        <p14:creationId xmlns:p14="http://schemas.microsoft.com/office/powerpoint/2010/main" val="9067736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smtClean="0"/>
              <a:t>Texteffekte</a:t>
            </a:r>
            <a:endParaRPr lang="de-CH" dirty="0"/>
          </a:p>
        </p:txBody>
      </p:sp>
      <p:sp>
        <p:nvSpPr>
          <p:cNvPr id="12" name="Textplatzhalter 11"/>
          <p:cNvSpPr>
            <a:spLocks noGrp="1"/>
          </p:cNvSpPr>
          <p:nvPr>
            <p:ph type="body" idx="1"/>
          </p:nvPr>
        </p:nvSpPr>
        <p:spPr>
          <a:xfrm>
            <a:off x="457200" y="1535113"/>
            <a:ext cx="8219256" cy="639762"/>
          </a:xfrm>
        </p:spPr>
        <p:txBody>
          <a:bodyPr>
            <a:normAutofit fontScale="92500" lnSpcReduction="20000"/>
          </a:bodyPr>
          <a:lstStyle/>
          <a:p>
            <a:r>
              <a:rPr lang="de-CH" dirty="0" smtClean="0"/>
              <a:t>Formatieren Sie den linken Text mit demselben Aufzählungsformat wie im rechten Text. (Symbolkategorie </a:t>
            </a:r>
            <a:r>
              <a:rPr lang="de-CH" dirty="0" err="1" smtClean="0"/>
              <a:t>Webdings</a:t>
            </a:r>
            <a:r>
              <a:rPr lang="de-CH" dirty="0" smtClean="0"/>
              <a:t>, Grösse: 140 %)</a:t>
            </a:r>
            <a:endParaRPr lang="de-CH" dirty="0"/>
          </a:p>
        </p:txBody>
      </p:sp>
      <p:sp>
        <p:nvSpPr>
          <p:cNvPr id="3" name="Inhaltsplatzhalter 2"/>
          <p:cNvSpPr>
            <a:spLocks noGrp="1"/>
          </p:cNvSpPr>
          <p:nvPr>
            <p:ph sz="half" idx="2"/>
          </p:nvPr>
        </p:nvSpPr>
        <p:spPr>
          <a:solidFill>
            <a:schemeClr val="accent5">
              <a:lumMod val="20000"/>
              <a:lumOff val="80000"/>
            </a:schemeClr>
          </a:solidFill>
        </p:spPr>
        <p:txBody>
          <a:bodyPr/>
          <a:lstStyle/>
          <a:p>
            <a:pPr>
              <a:buSzPct val="100000"/>
            </a:pPr>
            <a:r>
              <a:rPr lang="de-CH" dirty="0" smtClean="0"/>
              <a:t>Cambria</a:t>
            </a:r>
          </a:p>
          <a:p>
            <a:pPr>
              <a:buSzPct val="100000"/>
            </a:pPr>
            <a:r>
              <a:rPr lang="de-CH" dirty="0" smtClean="0"/>
              <a:t>Times New Roman</a:t>
            </a:r>
          </a:p>
          <a:p>
            <a:pPr>
              <a:buSzPct val="100000"/>
            </a:pPr>
            <a:r>
              <a:rPr lang="de-CH" dirty="0" err="1" smtClean="0"/>
              <a:t>Batang</a:t>
            </a:r>
            <a:endParaRPr lang="de-CH" dirty="0" smtClean="0"/>
          </a:p>
          <a:p>
            <a:pPr>
              <a:buSzPct val="100000"/>
            </a:pPr>
            <a:r>
              <a:rPr lang="de-CH" dirty="0" smtClean="0"/>
              <a:t>Century Schoolbook</a:t>
            </a:r>
          </a:p>
          <a:p>
            <a:pPr>
              <a:buSzPct val="100000"/>
            </a:pPr>
            <a:r>
              <a:rPr lang="de-CH" dirty="0" smtClean="0"/>
              <a:t>Garamond</a:t>
            </a:r>
          </a:p>
          <a:p>
            <a:pPr>
              <a:buSzPct val="100000"/>
            </a:pPr>
            <a:r>
              <a:rPr lang="de-CH" dirty="0" err="1" smtClean="0"/>
              <a:t>Palatino</a:t>
            </a:r>
            <a:r>
              <a:rPr lang="de-CH" dirty="0" smtClean="0"/>
              <a:t> Linotype</a:t>
            </a:r>
          </a:p>
          <a:p>
            <a:pPr>
              <a:buSzPct val="100000"/>
            </a:pPr>
            <a:r>
              <a:rPr lang="de-CH" dirty="0" smtClean="0"/>
              <a:t>Georgia</a:t>
            </a:r>
          </a:p>
          <a:p>
            <a:pPr>
              <a:buSzPct val="100000"/>
            </a:pPr>
            <a:r>
              <a:rPr lang="de-CH" dirty="0" smtClean="0"/>
              <a:t>Book Antiqua</a:t>
            </a:r>
            <a:endParaRPr lang="de-CH" dirty="0"/>
          </a:p>
        </p:txBody>
      </p:sp>
      <p:pic>
        <p:nvPicPr>
          <p:cNvPr id="13" name="Picture 2"/>
          <p:cNvPicPr>
            <a:picLocks noGrp="1" noChangeAspect="1" noChangeArrowheads="1"/>
          </p:cNvPicPr>
          <p:nvPr>
            <p:ph sz="quarter" idx="4"/>
          </p:nvPr>
        </p:nvPicPr>
        <p:blipFill>
          <a:blip r:embed="rId2">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645025" y="2179858"/>
            <a:ext cx="4041775" cy="3941321"/>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89257399"/>
      </p:ext>
    </p:extLst>
  </p:cSld>
  <p:clrMapOvr>
    <a:masterClrMapping/>
  </p:clrMapOvr>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394</Words>
  <Application>Microsoft Office PowerPoint</Application>
  <PresentationFormat>Bildschirmpräsentation (4:3)</PresentationFormat>
  <Paragraphs>59</Paragraphs>
  <Slides>7</Slides>
  <Notes>0</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7</vt:i4>
      </vt:variant>
    </vt:vector>
  </HeadingPairs>
  <TitlesOfParts>
    <vt:vector size="10" baseType="lpstr">
      <vt:lpstr>Arial</vt:lpstr>
      <vt:lpstr>Calibri</vt:lpstr>
      <vt:lpstr>Larissa</vt:lpstr>
      <vt:lpstr>Arbeit mit Texten 2</vt:lpstr>
      <vt:lpstr>Zeichenformate</vt:lpstr>
      <vt:lpstr>Textebenen</vt:lpstr>
      <vt:lpstr>Spaltentext</vt:lpstr>
      <vt:lpstr>Ausrichtung</vt:lpstr>
      <vt:lpstr>Texteffekte</vt:lpstr>
      <vt:lpstr>Texteffekte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Texte</dc:title>
  <dc:creator>juerg.lippuner</dc:creator>
  <cp:lastModifiedBy>Jürg Lippuner</cp:lastModifiedBy>
  <cp:revision>15</cp:revision>
  <dcterms:created xsi:type="dcterms:W3CDTF">2012-12-07T14:08:08Z</dcterms:created>
  <dcterms:modified xsi:type="dcterms:W3CDTF">2014-12-07T13:20:32Z</dcterms:modified>
</cp:coreProperties>
</file>