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Allgemeiner Teil" id="{908896F9-3F1F-4B7B-B13D-1D8C86F58D66}">
          <p14:sldIdLst>
            <p14:sldId id="256"/>
            <p14:sldId id="257"/>
            <p14:sldId id="258"/>
            <p14:sldId id="259"/>
            <p14:sldId id="260"/>
          </p14:sldIdLst>
        </p14:section>
        <p14:section name="Absatzformatierungen" id="{58072FC0-AFF5-40F2-A380-13EE08063614}">
          <p14:sldIdLst>
            <p14:sldId id="261"/>
            <p14:sldId id="262"/>
            <p14:sldId id="263"/>
            <p14:sldId id="264"/>
            <p14:sldId id="265"/>
            <p14:sldId id="266"/>
            <p14:sldId id="26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77" autoAdjust="0"/>
    <p:restoredTop sz="91418" autoAdjust="0"/>
  </p:normalViewPr>
  <p:slideViewPr>
    <p:cSldViewPr>
      <p:cViewPr varScale="1">
        <p:scale>
          <a:sx n="78" d="100"/>
          <a:sy n="78" d="100"/>
        </p:scale>
        <p:origin x="1506"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endParaRPr lang="de-CH"/>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lang="de-CH"/>
          </a:p>
        </p:txBody>
      </p:sp>
      <p:sp>
        <p:nvSpPr>
          <p:cNvPr id="4" name="Datumsplatzhalter 3"/>
          <p:cNvSpPr>
            <a:spLocks noGrp="1"/>
          </p:cNvSpPr>
          <p:nvPr>
            <p:ph type="dt" sz="half" idx="10"/>
          </p:nvPr>
        </p:nvSpPr>
        <p:spPr/>
        <p:txBody>
          <a:bodyPr/>
          <a:lstStyle/>
          <a:p>
            <a:fld id="{7BA0016D-6D69-43E7-9633-0BF0747DCA37}" type="datetimeFigureOut">
              <a:rPr lang="de-CH" smtClean="0"/>
              <a:t>04.01.2020</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6E6979E9-C681-42C8-BCD9-4114196E42FF}" type="slidenum">
              <a:rPr lang="de-CH" smtClean="0"/>
              <a:t>‹Nr.›</a:t>
            </a:fld>
            <a:endParaRPr lang="de-CH"/>
          </a:p>
        </p:txBody>
      </p:sp>
    </p:spTree>
    <p:extLst>
      <p:ext uri="{BB962C8B-B14F-4D97-AF65-F5344CB8AC3E}">
        <p14:creationId xmlns:p14="http://schemas.microsoft.com/office/powerpoint/2010/main" val="3661426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p>
            <a:fld id="{7BA0016D-6D69-43E7-9633-0BF0747DCA37}" type="datetimeFigureOut">
              <a:rPr lang="de-CH" smtClean="0"/>
              <a:t>04.01.2020</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6E6979E9-C681-42C8-BCD9-4114196E42FF}" type="slidenum">
              <a:rPr lang="de-CH" smtClean="0"/>
              <a:t>‹Nr.›</a:t>
            </a:fld>
            <a:endParaRPr lang="de-CH"/>
          </a:p>
        </p:txBody>
      </p:sp>
    </p:spTree>
    <p:extLst>
      <p:ext uri="{BB962C8B-B14F-4D97-AF65-F5344CB8AC3E}">
        <p14:creationId xmlns:p14="http://schemas.microsoft.com/office/powerpoint/2010/main" val="3892972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endParaRPr lang="de-CH"/>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p>
            <a:fld id="{7BA0016D-6D69-43E7-9633-0BF0747DCA37}" type="datetimeFigureOut">
              <a:rPr lang="de-CH" smtClean="0"/>
              <a:t>04.01.2020</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6E6979E9-C681-42C8-BCD9-4114196E42FF}" type="slidenum">
              <a:rPr lang="de-CH" smtClean="0"/>
              <a:t>‹Nr.›</a:t>
            </a:fld>
            <a:endParaRPr lang="de-CH"/>
          </a:p>
        </p:txBody>
      </p:sp>
    </p:spTree>
    <p:extLst>
      <p:ext uri="{BB962C8B-B14F-4D97-AF65-F5344CB8AC3E}">
        <p14:creationId xmlns:p14="http://schemas.microsoft.com/office/powerpoint/2010/main" val="2978499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p>
            <a:fld id="{7BA0016D-6D69-43E7-9633-0BF0747DCA37}" type="datetimeFigureOut">
              <a:rPr lang="de-CH" smtClean="0"/>
              <a:t>04.01.2020</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6E6979E9-C681-42C8-BCD9-4114196E42FF}" type="slidenum">
              <a:rPr lang="de-CH" smtClean="0"/>
              <a:t>‹Nr.›</a:t>
            </a:fld>
            <a:endParaRPr lang="de-CH"/>
          </a:p>
        </p:txBody>
      </p:sp>
    </p:spTree>
    <p:extLst>
      <p:ext uri="{BB962C8B-B14F-4D97-AF65-F5344CB8AC3E}">
        <p14:creationId xmlns:p14="http://schemas.microsoft.com/office/powerpoint/2010/main" val="2212140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7BA0016D-6D69-43E7-9633-0BF0747DCA37}" type="datetimeFigureOut">
              <a:rPr lang="de-CH" smtClean="0"/>
              <a:t>04.01.2020</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6E6979E9-C681-42C8-BCD9-4114196E42FF}" type="slidenum">
              <a:rPr lang="de-CH" smtClean="0"/>
              <a:t>‹Nr.›</a:t>
            </a:fld>
            <a:endParaRPr lang="de-CH"/>
          </a:p>
        </p:txBody>
      </p:sp>
    </p:spTree>
    <p:extLst>
      <p:ext uri="{BB962C8B-B14F-4D97-AF65-F5344CB8AC3E}">
        <p14:creationId xmlns:p14="http://schemas.microsoft.com/office/powerpoint/2010/main" val="1188066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p:cNvSpPr>
            <a:spLocks noGrp="1"/>
          </p:cNvSpPr>
          <p:nvPr>
            <p:ph type="dt" sz="half" idx="10"/>
          </p:nvPr>
        </p:nvSpPr>
        <p:spPr/>
        <p:txBody>
          <a:bodyPr/>
          <a:lstStyle/>
          <a:p>
            <a:fld id="{7BA0016D-6D69-43E7-9633-0BF0747DCA37}" type="datetimeFigureOut">
              <a:rPr lang="de-CH" smtClean="0"/>
              <a:t>04.01.2020</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6E6979E9-C681-42C8-BCD9-4114196E42FF}" type="slidenum">
              <a:rPr lang="de-CH" smtClean="0"/>
              <a:t>‹Nr.›</a:t>
            </a:fld>
            <a:endParaRPr lang="de-CH"/>
          </a:p>
        </p:txBody>
      </p:sp>
    </p:spTree>
    <p:extLst>
      <p:ext uri="{BB962C8B-B14F-4D97-AF65-F5344CB8AC3E}">
        <p14:creationId xmlns:p14="http://schemas.microsoft.com/office/powerpoint/2010/main" val="3474913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p:cNvSpPr>
            <a:spLocks noGrp="1"/>
          </p:cNvSpPr>
          <p:nvPr>
            <p:ph type="dt" sz="half" idx="10"/>
          </p:nvPr>
        </p:nvSpPr>
        <p:spPr/>
        <p:txBody>
          <a:bodyPr/>
          <a:lstStyle/>
          <a:p>
            <a:fld id="{7BA0016D-6D69-43E7-9633-0BF0747DCA37}" type="datetimeFigureOut">
              <a:rPr lang="de-CH" smtClean="0"/>
              <a:t>04.01.2020</a:t>
            </a:fld>
            <a:endParaRPr lang="de-CH"/>
          </a:p>
        </p:txBody>
      </p:sp>
      <p:sp>
        <p:nvSpPr>
          <p:cNvPr id="8" name="Fußzeilenplatzhalter 7"/>
          <p:cNvSpPr>
            <a:spLocks noGrp="1"/>
          </p:cNvSpPr>
          <p:nvPr>
            <p:ph type="ftr" sz="quarter" idx="11"/>
          </p:nvPr>
        </p:nvSpPr>
        <p:spPr/>
        <p:txBody>
          <a:bodyPr/>
          <a:lstStyle/>
          <a:p>
            <a:endParaRPr lang="de-CH"/>
          </a:p>
        </p:txBody>
      </p:sp>
      <p:sp>
        <p:nvSpPr>
          <p:cNvPr id="9" name="Foliennummernplatzhalter 8"/>
          <p:cNvSpPr>
            <a:spLocks noGrp="1"/>
          </p:cNvSpPr>
          <p:nvPr>
            <p:ph type="sldNum" sz="quarter" idx="12"/>
          </p:nvPr>
        </p:nvSpPr>
        <p:spPr/>
        <p:txBody>
          <a:bodyPr/>
          <a:lstStyle/>
          <a:p>
            <a:fld id="{6E6979E9-C681-42C8-BCD9-4114196E42FF}" type="slidenum">
              <a:rPr lang="de-CH" smtClean="0"/>
              <a:t>‹Nr.›</a:t>
            </a:fld>
            <a:endParaRPr lang="de-CH"/>
          </a:p>
        </p:txBody>
      </p:sp>
    </p:spTree>
    <p:extLst>
      <p:ext uri="{BB962C8B-B14F-4D97-AF65-F5344CB8AC3E}">
        <p14:creationId xmlns:p14="http://schemas.microsoft.com/office/powerpoint/2010/main" val="357967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Datumsplatzhalter 2"/>
          <p:cNvSpPr>
            <a:spLocks noGrp="1"/>
          </p:cNvSpPr>
          <p:nvPr>
            <p:ph type="dt" sz="half" idx="10"/>
          </p:nvPr>
        </p:nvSpPr>
        <p:spPr/>
        <p:txBody>
          <a:bodyPr/>
          <a:lstStyle/>
          <a:p>
            <a:fld id="{7BA0016D-6D69-43E7-9633-0BF0747DCA37}" type="datetimeFigureOut">
              <a:rPr lang="de-CH" smtClean="0"/>
              <a:t>04.01.2020</a:t>
            </a:fld>
            <a:endParaRPr lang="de-CH"/>
          </a:p>
        </p:txBody>
      </p:sp>
      <p:sp>
        <p:nvSpPr>
          <p:cNvPr id="4" name="Fußzeilenplatzhalter 3"/>
          <p:cNvSpPr>
            <a:spLocks noGrp="1"/>
          </p:cNvSpPr>
          <p:nvPr>
            <p:ph type="ftr" sz="quarter" idx="11"/>
          </p:nvPr>
        </p:nvSpPr>
        <p:spPr/>
        <p:txBody>
          <a:bodyPr/>
          <a:lstStyle/>
          <a:p>
            <a:endParaRPr lang="de-CH"/>
          </a:p>
        </p:txBody>
      </p:sp>
      <p:sp>
        <p:nvSpPr>
          <p:cNvPr id="5" name="Foliennummernplatzhalter 4"/>
          <p:cNvSpPr>
            <a:spLocks noGrp="1"/>
          </p:cNvSpPr>
          <p:nvPr>
            <p:ph type="sldNum" sz="quarter" idx="12"/>
          </p:nvPr>
        </p:nvSpPr>
        <p:spPr/>
        <p:txBody>
          <a:bodyPr/>
          <a:lstStyle/>
          <a:p>
            <a:fld id="{6E6979E9-C681-42C8-BCD9-4114196E42FF}" type="slidenum">
              <a:rPr lang="de-CH" smtClean="0"/>
              <a:t>‹Nr.›</a:t>
            </a:fld>
            <a:endParaRPr lang="de-CH"/>
          </a:p>
        </p:txBody>
      </p:sp>
    </p:spTree>
    <p:extLst>
      <p:ext uri="{BB962C8B-B14F-4D97-AF65-F5344CB8AC3E}">
        <p14:creationId xmlns:p14="http://schemas.microsoft.com/office/powerpoint/2010/main" val="1477456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BA0016D-6D69-43E7-9633-0BF0747DCA37}" type="datetimeFigureOut">
              <a:rPr lang="de-CH" smtClean="0"/>
              <a:t>04.01.2020</a:t>
            </a:fld>
            <a:endParaRPr lang="de-CH"/>
          </a:p>
        </p:txBody>
      </p:sp>
      <p:sp>
        <p:nvSpPr>
          <p:cNvPr id="3" name="Fußzeilenplatzhalter 2"/>
          <p:cNvSpPr>
            <a:spLocks noGrp="1"/>
          </p:cNvSpPr>
          <p:nvPr>
            <p:ph type="ftr" sz="quarter" idx="11"/>
          </p:nvPr>
        </p:nvSpPr>
        <p:spPr/>
        <p:txBody>
          <a:bodyPr/>
          <a:lstStyle/>
          <a:p>
            <a:endParaRPr lang="de-CH"/>
          </a:p>
        </p:txBody>
      </p:sp>
      <p:sp>
        <p:nvSpPr>
          <p:cNvPr id="4" name="Foliennummernplatzhalter 3"/>
          <p:cNvSpPr>
            <a:spLocks noGrp="1"/>
          </p:cNvSpPr>
          <p:nvPr>
            <p:ph type="sldNum" sz="quarter" idx="12"/>
          </p:nvPr>
        </p:nvSpPr>
        <p:spPr/>
        <p:txBody>
          <a:bodyPr/>
          <a:lstStyle/>
          <a:p>
            <a:fld id="{6E6979E9-C681-42C8-BCD9-4114196E42FF}" type="slidenum">
              <a:rPr lang="de-CH" smtClean="0"/>
              <a:t>‹Nr.›</a:t>
            </a:fld>
            <a:endParaRPr lang="de-CH"/>
          </a:p>
        </p:txBody>
      </p:sp>
    </p:spTree>
    <p:extLst>
      <p:ext uri="{BB962C8B-B14F-4D97-AF65-F5344CB8AC3E}">
        <p14:creationId xmlns:p14="http://schemas.microsoft.com/office/powerpoint/2010/main" val="257003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7BA0016D-6D69-43E7-9633-0BF0747DCA37}" type="datetimeFigureOut">
              <a:rPr lang="de-CH" smtClean="0"/>
              <a:t>04.01.2020</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6E6979E9-C681-42C8-BCD9-4114196E42FF}" type="slidenum">
              <a:rPr lang="de-CH" smtClean="0"/>
              <a:t>‹Nr.›</a:t>
            </a:fld>
            <a:endParaRPr lang="de-CH"/>
          </a:p>
        </p:txBody>
      </p:sp>
    </p:spTree>
    <p:extLst>
      <p:ext uri="{BB962C8B-B14F-4D97-AF65-F5344CB8AC3E}">
        <p14:creationId xmlns:p14="http://schemas.microsoft.com/office/powerpoint/2010/main" val="4054850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7BA0016D-6D69-43E7-9633-0BF0747DCA37}" type="datetimeFigureOut">
              <a:rPr lang="de-CH" smtClean="0"/>
              <a:t>04.01.2020</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6E6979E9-C681-42C8-BCD9-4114196E42FF}" type="slidenum">
              <a:rPr lang="de-CH" smtClean="0"/>
              <a:t>‹Nr.›</a:t>
            </a:fld>
            <a:endParaRPr lang="de-CH"/>
          </a:p>
        </p:txBody>
      </p:sp>
    </p:spTree>
    <p:extLst>
      <p:ext uri="{BB962C8B-B14F-4D97-AF65-F5344CB8AC3E}">
        <p14:creationId xmlns:p14="http://schemas.microsoft.com/office/powerpoint/2010/main" val="7821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endParaRPr lang="de-CH"/>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A0016D-6D69-43E7-9633-0BF0747DCA37}" type="datetimeFigureOut">
              <a:rPr lang="de-CH" smtClean="0"/>
              <a:t>04.01.2020</a:t>
            </a:fld>
            <a:endParaRPr lang="de-CH"/>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6979E9-C681-42C8-BCD9-4114196E42FF}" type="slidenum">
              <a:rPr lang="de-CH" smtClean="0"/>
              <a:t>‹Nr.›</a:t>
            </a:fld>
            <a:endParaRPr lang="de-CH"/>
          </a:p>
        </p:txBody>
      </p:sp>
    </p:spTree>
    <p:extLst>
      <p:ext uri="{BB962C8B-B14F-4D97-AF65-F5344CB8AC3E}">
        <p14:creationId xmlns:p14="http://schemas.microsoft.com/office/powerpoint/2010/main" val="565315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CH" dirty="0"/>
              <a:t>Arbeit mit Texten</a:t>
            </a:r>
          </a:p>
        </p:txBody>
      </p:sp>
      <p:sp>
        <p:nvSpPr>
          <p:cNvPr id="3" name="Untertitel 2"/>
          <p:cNvSpPr>
            <a:spLocks noGrp="1"/>
          </p:cNvSpPr>
          <p:nvPr>
            <p:ph type="subTitle" idx="1"/>
          </p:nvPr>
        </p:nvSpPr>
        <p:spPr/>
        <p:txBody>
          <a:bodyPr/>
          <a:lstStyle/>
          <a:p>
            <a:endParaRPr lang="de-CH" dirty="0"/>
          </a:p>
        </p:txBody>
      </p:sp>
    </p:spTree>
    <p:extLst>
      <p:ext uri="{BB962C8B-B14F-4D97-AF65-F5344CB8AC3E}">
        <p14:creationId xmlns:p14="http://schemas.microsoft.com/office/powerpoint/2010/main" val="1103497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Absatz V</a:t>
            </a:r>
          </a:p>
        </p:txBody>
      </p:sp>
      <p:sp>
        <p:nvSpPr>
          <p:cNvPr id="3" name="Inhaltsplatzhalter 2"/>
          <p:cNvSpPr>
            <a:spLocks noGrp="1"/>
          </p:cNvSpPr>
          <p:nvPr>
            <p:ph idx="1"/>
          </p:nvPr>
        </p:nvSpPr>
        <p:spPr/>
        <p:txBody>
          <a:bodyPr numCol="1" spcCol="0"/>
          <a:lstStyle/>
          <a:p>
            <a:pPr marL="0" indent="0">
              <a:buNone/>
            </a:pPr>
            <a:r>
              <a:rPr lang="de-CH" dirty="0"/>
              <a:t>Formatieren Sie diesen Text zweispaltig. Achtung das ist nicht dasselbe wie zwei Textplatzhalter. Der Text wird automatisch in die zweiten Spalte umgebrochen, wenn er in der ersten keinen Platz mehr hat. Stellen Sie den Spaltenabstand auf 2 cm ein.</a:t>
            </a:r>
          </a:p>
        </p:txBody>
      </p:sp>
    </p:spTree>
    <p:extLst>
      <p:ext uri="{BB962C8B-B14F-4D97-AF65-F5344CB8AC3E}">
        <p14:creationId xmlns:p14="http://schemas.microsoft.com/office/powerpoint/2010/main" val="2677563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Absatz VI</a:t>
            </a:r>
          </a:p>
        </p:txBody>
      </p:sp>
      <p:sp>
        <p:nvSpPr>
          <p:cNvPr id="3" name="Inhaltsplatzhalter 2"/>
          <p:cNvSpPr>
            <a:spLocks noGrp="1"/>
          </p:cNvSpPr>
          <p:nvPr>
            <p:ph sz="half" idx="1"/>
          </p:nvPr>
        </p:nvSpPr>
        <p:spPr/>
        <p:txBody>
          <a:bodyPr>
            <a:noAutofit/>
          </a:bodyPr>
          <a:lstStyle/>
          <a:p>
            <a:r>
              <a:rPr lang="de-CH" dirty="0"/>
              <a:t>Dieser Text</a:t>
            </a:r>
          </a:p>
          <a:p>
            <a:r>
              <a:rPr lang="de-CH" dirty="0"/>
              <a:t>läuft </a:t>
            </a:r>
          </a:p>
          <a:p>
            <a:r>
              <a:rPr lang="de-CH" dirty="0"/>
              <a:t>über</a:t>
            </a:r>
          </a:p>
          <a:p>
            <a:r>
              <a:rPr lang="de-CH" dirty="0"/>
              <a:t>den Rahmen</a:t>
            </a:r>
          </a:p>
          <a:p>
            <a:r>
              <a:rPr lang="de-CH" dirty="0"/>
              <a:t>hinaus.</a:t>
            </a:r>
          </a:p>
          <a:p>
            <a:r>
              <a:rPr lang="de-CH" dirty="0"/>
              <a:t>Ändern Sie das</a:t>
            </a:r>
          </a:p>
          <a:p>
            <a:r>
              <a:rPr lang="de-CH" dirty="0"/>
              <a:t>Verhalten des Platzhalters,</a:t>
            </a:r>
          </a:p>
          <a:p>
            <a:r>
              <a:rPr lang="de-CH" dirty="0"/>
              <a:t>so dass die Textgrösse beim</a:t>
            </a:r>
          </a:p>
          <a:p>
            <a:r>
              <a:rPr lang="de-CH" dirty="0"/>
              <a:t>Überlauf verkleinert wird.</a:t>
            </a:r>
          </a:p>
        </p:txBody>
      </p:sp>
      <p:pic>
        <p:nvPicPr>
          <p:cNvPr id="9" name="Inhaltsplatzhalter 8"/>
          <p:cNvPicPr>
            <a:picLocks noGrp="1" noChangeAspect="1"/>
          </p:cNvPicPr>
          <p:nvPr>
            <p:ph sz="half" idx="2"/>
          </p:nvPr>
        </p:nvPicPr>
        <p:blipFill>
          <a:blip r:embed="rId2"/>
          <a:stretch>
            <a:fillRect/>
          </a:stretch>
        </p:blipFill>
        <p:spPr>
          <a:xfrm>
            <a:off x="5208754" y="1600200"/>
            <a:ext cx="2917492" cy="4525963"/>
          </a:xfrm>
          <a:prstGeom prst="rect">
            <a:avLst/>
          </a:prstGeom>
        </p:spPr>
      </p:pic>
      <p:sp>
        <p:nvSpPr>
          <p:cNvPr id="7" name="Ellipse 6"/>
          <p:cNvSpPr/>
          <p:nvPr/>
        </p:nvSpPr>
        <p:spPr>
          <a:xfrm>
            <a:off x="5219890" y="3933056"/>
            <a:ext cx="2016406" cy="34804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8" name="Ellipse 7"/>
          <p:cNvSpPr/>
          <p:nvPr/>
        </p:nvSpPr>
        <p:spPr>
          <a:xfrm>
            <a:off x="5940152" y="2166149"/>
            <a:ext cx="431866" cy="34804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37515376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Absatz VII</a:t>
            </a:r>
          </a:p>
        </p:txBody>
      </p:sp>
      <p:sp>
        <p:nvSpPr>
          <p:cNvPr id="5" name="Inhaltsplatzhalter 4"/>
          <p:cNvSpPr>
            <a:spLocks noGrp="1"/>
          </p:cNvSpPr>
          <p:nvPr>
            <p:ph sz="half" idx="1"/>
          </p:nvPr>
        </p:nvSpPr>
        <p:spPr/>
        <p:txBody>
          <a:bodyPr>
            <a:normAutofit lnSpcReduction="10000"/>
          </a:bodyPr>
          <a:lstStyle/>
          <a:p>
            <a:r>
              <a:rPr lang="de-CH" dirty="0"/>
              <a:t>Eingabe</a:t>
            </a:r>
          </a:p>
          <a:p>
            <a:pPr lvl="1"/>
            <a:r>
              <a:rPr lang="de-CH" dirty="0"/>
              <a:t>Tastatur</a:t>
            </a:r>
          </a:p>
          <a:p>
            <a:pPr lvl="1"/>
            <a:r>
              <a:rPr lang="de-CH" dirty="0"/>
              <a:t>Maus</a:t>
            </a:r>
          </a:p>
          <a:p>
            <a:pPr lvl="1"/>
            <a:r>
              <a:rPr lang="de-CH" dirty="0"/>
              <a:t>Scanner</a:t>
            </a:r>
          </a:p>
          <a:p>
            <a:pPr lvl="1"/>
            <a:r>
              <a:rPr lang="de-CH" dirty="0"/>
              <a:t>Touchscreen</a:t>
            </a:r>
          </a:p>
          <a:p>
            <a:r>
              <a:rPr lang="de-CH" dirty="0"/>
              <a:t>Verarbeitung</a:t>
            </a:r>
          </a:p>
          <a:p>
            <a:pPr lvl="1"/>
            <a:r>
              <a:rPr lang="de-CH" dirty="0"/>
              <a:t>Prozessor</a:t>
            </a:r>
          </a:p>
          <a:p>
            <a:r>
              <a:rPr lang="de-CH" dirty="0"/>
              <a:t>Ausgabe</a:t>
            </a:r>
          </a:p>
          <a:p>
            <a:pPr lvl="1"/>
            <a:r>
              <a:rPr lang="de-CH" dirty="0"/>
              <a:t>Bildschirm</a:t>
            </a:r>
          </a:p>
          <a:p>
            <a:pPr lvl="1"/>
            <a:r>
              <a:rPr lang="de-CH" dirty="0"/>
              <a:t>Drucker</a:t>
            </a:r>
          </a:p>
        </p:txBody>
      </p:sp>
      <p:sp>
        <p:nvSpPr>
          <p:cNvPr id="6" name="Inhaltsplatzhalter 5"/>
          <p:cNvSpPr>
            <a:spLocks noGrp="1"/>
          </p:cNvSpPr>
          <p:nvPr>
            <p:ph sz="half" idx="2"/>
          </p:nvPr>
        </p:nvSpPr>
        <p:spPr/>
        <p:txBody>
          <a:bodyPr>
            <a:normAutofit lnSpcReduction="10000"/>
          </a:bodyPr>
          <a:lstStyle/>
          <a:p>
            <a:pPr marL="0" indent="0">
              <a:buNone/>
            </a:pPr>
            <a:r>
              <a:rPr lang="de-CH" dirty="0"/>
              <a:t>Ändern Sie den links stehenden Text in ein SmartArt-Objekt</a:t>
            </a:r>
          </a:p>
          <a:p>
            <a:pPr marL="0" indent="0">
              <a:buNone/>
            </a:pPr>
            <a:r>
              <a:rPr lang="de-CH" dirty="0"/>
              <a:t>z. B.</a:t>
            </a:r>
          </a:p>
        </p:txBody>
      </p:sp>
      <p:pic>
        <p:nvPicPr>
          <p:cNvPr id="7" name="Grafik 6"/>
          <p:cNvPicPr>
            <a:picLocks noChangeAspect="1"/>
          </p:cNvPicPr>
          <p:nvPr/>
        </p:nvPicPr>
        <p:blipFill>
          <a:blip r:embed="rId2"/>
          <a:stretch>
            <a:fillRect/>
          </a:stretch>
        </p:blipFill>
        <p:spPr>
          <a:xfrm>
            <a:off x="5004048" y="3874668"/>
            <a:ext cx="3505200" cy="1371600"/>
          </a:xfrm>
          <a:prstGeom prst="rect">
            <a:avLst/>
          </a:prstGeom>
        </p:spPr>
      </p:pic>
    </p:spTree>
    <p:extLst>
      <p:ext uri="{BB962C8B-B14F-4D97-AF65-F5344CB8AC3E}">
        <p14:creationId xmlns:p14="http://schemas.microsoft.com/office/powerpoint/2010/main" val="545093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fik 7"/>
          <p:cNvPicPr>
            <a:picLocks noChangeAspect="1"/>
          </p:cNvPicPr>
          <p:nvPr/>
        </p:nvPicPr>
        <p:blipFill>
          <a:blip r:embed="rId2"/>
          <a:stretch>
            <a:fillRect/>
          </a:stretch>
        </p:blipFill>
        <p:spPr>
          <a:xfrm>
            <a:off x="5926086" y="2596309"/>
            <a:ext cx="2907036" cy="666196"/>
          </a:xfrm>
          <a:prstGeom prst="rect">
            <a:avLst/>
          </a:prstGeom>
        </p:spPr>
      </p:pic>
      <p:sp>
        <p:nvSpPr>
          <p:cNvPr id="2" name="Titel 1"/>
          <p:cNvSpPr>
            <a:spLocks noGrp="1"/>
          </p:cNvSpPr>
          <p:nvPr>
            <p:ph type="title"/>
          </p:nvPr>
        </p:nvSpPr>
        <p:spPr/>
        <p:txBody>
          <a:bodyPr/>
          <a:lstStyle/>
          <a:p>
            <a:r>
              <a:rPr lang="de-CH" dirty="0"/>
              <a:t>Ansichten</a:t>
            </a:r>
          </a:p>
        </p:txBody>
      </p:sp>
      <p:sp>
        <p:nvSpPr>
          <p:cNvPr id="3" name="Inhaltsplatzhalter 2"/>
          <p:cNvSpPr>
            <a:spLocks noGrp="1"/>
          </p:cNvSpPr>
          <p:nvPr>
            <p:ph idx="1"/>
          </p:nvPr>
        </p:nvSpPr>
        <p:spPr/>
        <p:txBody>
          <a:bodyPr>
            <a:normAutofit fontScale="92500" lnSpcReduction="20000"/>
          </a:bodyPr>
          <a:lstStyle/>
          <a:p>
            <a:r>
              <a:rPr lang="de-CH" dirty="0"/>
              <a:t>Stufen Sie die folgenden zwei Absätze in die zweite Ebene</a:t>
            </a:r>
          </a:p>
          <a:p>
            <a:r>
              <a:rPr lang="de-CH" dirty="0">
                <a:solidFill>
                  <a:schemeClr val="accent1"/>
                </a:solidFill>
              </a:rPr>
              <a:t>Zweite Ebene</a:t>
            </a:r>
          </a:p>
          <a:p>
            <a:r>
              <a:rPr lang="de-CH" dirty="0">
                <a:solidFill>
                  <a:schemeClr val="accent1"/>
                </a:solidFill>
              </a:rPr>
              <a:t>Zweite Ebene</a:t>
            </a:r>
          </a:p>
          <a:p>
            <a:r>
              <a:rPr lang="de-CH" dirty="0"/>
              <a:t>Wechseln Sie von der Folien- in die Gliederungsansicht</a:t>
            </a:r>
          </a:p>
          <a:p>
            <a:r>
              <a:rPr lang="de-CH" dirty="0"/>
              <a:t>Stufen Sie die folgenden zwei Absätze per Kontextmenü in die zweite Ebene</a:t>
            </a:r>
          </a:p>
          <a:p>
            <a:r>
              <a:rPr lang="de-CH" dirty="0">
                <a:solidFill>
                  <a:schemeClr val="accent1"/>
                </a:solidFill>
              </a:rPr>
              <a:t>Zweite Ebene</a:t>
            </a:r>
          </a:p>
          <a:p>
            <a:r>
              <a:rPr lang="de-CH" dirty="0">
                <a:solidFill>
                  <a:schemeClr val="accent1"/>
                </a:solidFill>
              </a:rPr>
              <a:t>Zweite Ebene</a:t>
            </a:r>
          </a:p>
        </p:txBody>
      </p:sp>
      <p:sp>
        <p:nvSpPr>
          <p:cNvPr id="9" name="Ellipse 8"/>
          <p:cNvSpPr/>
          <p:nvPr/>
        </p:nvSpPr>
        <p:spPr>
          <a:xfrm>
            <a:off x="6047008" y="2522369"/>
            <a:ext cx="1152128" cy="69608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 name="Ellipse 9"/>
          <p:cNvSpPr/>
          <p:nvPr/>
        </p:nvSpPr>
        <p:spPr>
          <a:xfrm>
            <a:off x="6275809" y="1810348"/>
            <a:ext cx="1152128" cy="69608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pic>
        <p:nvPicPr>
          <p:cNvPr id="4" name="Grafik 3"/>
          <p:cNvPicPr>
            <a:picLocks noChangeAspect="1"/>
          </p:cNvPicPr>
          <p:nvPr/>
        </p:nvPicPr>
        <p:blipFill>
          <a:blip r:embed="rId3"/>
          <a:stretch>
            <a:fillRect/>
          </a:stretch>
        </p:blipFill>
        <p:spPr>
          <a:xfrm>
            <a:off x="6623072" y="2034565"/>
            <a:ext cx="333375" cy="247650"/>
          </a:xfrm>
          <a:prstGeom prst="rect">
            <a:avLst/>
          </a:prstGeom>
        </p:spPr>
      </p:pic>
      <p:pic>
        <p:nvPicPr>
          <p:cNvPr id="11" name="Grafik 10"/>
          <p:cNvPicPr>
            <a:picLocks noChangeAspect="1"/>
          </p:cNvPicPr>
          <p:nvPr/>
        </p:nvPicPr>
        <p:blipFill rotWithShape="1">
          <a:blip r:embed="rId4"/>
          <a:srcRect r="26543"/>
          <a:stretch/>
        </p:blipFill>
        <p:spPr>
          <a:xfrm>
            <a:off x="7597294" y="3942231"/>
            <a:ext cx="1405024" cy="2049355"/>
          </a:xfrm>
          <a:prstGeom prst="rect">
            <a:avLst/>
          </a:prstGeom>
        </p:spPr>
      </p:pic>
      <p:pic>
        <p:nvPicPr>
          <p:cNvPr id="1026" name="Picture 2"/>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44725" t="61022" r="-1840" b="6410"/>
          <a:stretch/>
        </p:blipFill>
        <p:spPr bwMode="auto">
          <a:xfrm>
            <a:off x="6427598" y="5100680"/>
            <a:ext cx="1440160" cy="111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Ellipse 4"/>
          <p:cNvSpPr/>
          <p:nvPr/>
        </p:nvSpPr>
        <p:spPr>
          <a:xfrm>
            <a:off x="6227476" y="5819579"/>
            <a:ext cx="1152128" cy="69608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203390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Tabulator-Taste</a:t>
            </a:r>
          </a:p>
        </p:txBody>
      </p:sp>
      <p:sp>
        <p:nvSpPr>
          <p:cNvPr id="3" name="Inhaltsplatzhalter 2"/>
          <p:cNvSpPr>
            <a:spLocks noGrp="1"/>
          </p:cNvSpPr>
          <p:nvPr>
            <p:ph idx="1"/>
          </p:nvPr>
        </p:nvSpPr>
        <p:spPr/>
        <p:txBody>
          <a:bodyPr>
            <a:normAutofit lnSpcReduction="10000"/>
          </a:bodyPr>
          <a:lstStyle/>
          <a:p>
            <a:r>
              <a:rPr lang="de-CH" dirty="0"/>
              <a:t>Markieren Sie die folgenden zwei Absätze und drücken Sie die Tabulator-Taste</a:t>
            </a:r>
          </a:p>
          <a:p>
            <a:r>
              <a:rPr lang="de-CH" dirty="0">
                <a:solidFill>
                  <a:schemeClr val="accent1"/>
                </a:solidFill>
              </a:rPr>
              <a:t>Markieren und Tab-Taste</a:t>
            </a:r>
          </a:p>
          <a:p>
            <a:r>
              <a:rPr lang="de-CH" dirty="0">
                <a:solidFill>
                  <a:schemeClr val="accent1"/>
                </a:solidFill>
              </a:rPr>
              <a:t>Markieren und Tab-Taste</a:t>
            </a:r>
          </a:p>
          <a:p>
            <a:r>
              <a:rPr lang="de-CH" dirty="0"/>
              <a:t>Markieren Sie die folgenden zwei Absätze und drücken Sie bei gehaltener </a:t>
            </a:r>
            <a:r>
              <a:rPr lang="de-CH" dirty="0" err="1"/>
              <a:t>Shift</a:t>
            </a:r>
            <a:r>
              <a:rPr lang="de-CH" dirty="0"/>
              <a:t>- die Tabulator-Taste</a:t>
            </a:r>
          </a:p>
          <a:p>
            <a:pPr lvl="1"/>
            <a:r>
              <a:rPr lang="de-CH" dirty="0">
                <a:solidFill>
                  <a:schemeClr val="accent1"/>
                </a:solidFill>
              </a:rPr>
              <a:t>Markieren und </a:t>
            </a:r>
            <a:r>
              <a:rPr lang="de-CH" dirty="0" err="1">
                <a:solidFill>
                  <a:schemeClr val="accent1"/>
                </a:solidFill>
              </a:rPr>
              <a:t>Shift</a:t>
            </a:r>
            <a:r>
              <a:rPr lang="de-CH" dirty="0">
                <a:solidFill>
                  <a:schemeClr val="accent1"/>
                </a:solidFill>
              </a:rPr>
              <a:t>-Tab-Taste</a:t>
            </a:r>
          </a:p>
          <a:p>
            <a:pPr lvl="1"/>
            <a:r>
              <a:rPr lang="de-CH" dirty="0">
                <a:solidFill>
                  <a:schemeClr val="accent1"/>
                </a:solidFill>
              </a:rPr>
              <a:t>Markieren und </a:t>
            </a:r>
            <a:r>
              <a:rPr lang="de-CH" dirty="0" err="1">
                <a:solidFill>
                  <a:schemeClr val="accent1"/>
                </a:solidFill>
              </a:rPr>
              <a:t>Shift</a:t>
            </a:r>
            <a:r>
              <a:rPr lang="de-CH" dirty="0">
                <a:solidFill>
                  <a:schemeClr val="accent1"/>
                </a:solidFill>
              </a:rPr>
              <a:t>-Tab-Taste</a:t>
            </a:r>
          </a:p>
          <a:p>
            <a:endParaRPr lang="de-CH" dirty="0"/>
          </a:p>
        </p:txBody>
      </p:sp>
    </p:spTree>
    <p:extLst>
      <p:ext uri="{BB962C8B-B14F-4D97-AF65-F5344CB8AC3E}">
        <p14:creationId xmlns:p14="http://schemas.microsoft.com/office/powerpoint/2010/main" val="1168184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a:t>Normalansicht</a:t>
            </a:r>
            <a:endParaRPr lang="de-CH" dirty="0"/>
          </a:p>
        </p:txBody>
      </p:sp>
      <p:sp>
        <p:nvSpPr>
          <p:cNvPr id="3" name="Inhaltsplatzhalter 2"/>
          <p:cNvSpPr>
            <a:spLocks noGrp="1"/>
          </p:cNvSpPr>
          <p:nvPr>
            <p:ph idx="1"/>
          </p:nvPr>
        </p:nvSpPr>
        <p:spPr/>
        <p:txBody>
          <a:bodyPr/>
          <a:lstStyle/>
          <a:p>
            <a:r>
              <a:rPr lang="de-CH" dirty="0"/>
              <a:t>Wechseln Sie wieder zur Normalansicht</a:t>
            </a:r>
          </a:p>
          <a:p>
            <a:r>
              <a:rPr lang="de-CH" dirty="0"/>
              <a:t>Blenden Sie den Fensterteil wieder ein.</a:t>
            </a:r>
            <a:br>
              <a:rPr lang="de-CH" dirty="0"/>
            </a:br>
            <a:r>
              <a:rPr lang="de-CH" dirty="0"/>
              <a:t>Methoden:</a:t>
            </a:r>
          </a:p>
          <a:p>
            <a:pPr lvl="1"/>
            <a:r>
              <a:rPr lang="de-CH" dirty="0"/>
              <a:t>Ansicht Normal</a:t>
            </a:r>
          </a:p>
          <a:p>
            <a:pPr lvl="1"/>
            <a:r>
              <a:rPr lang="de-CH" dirty="0"/>
              <a:t>Symbol Normal</a:t>
            </a:r>
            <a:br>
              <a:rPr lang="de-CH" dirty="0"/>
            </a:br>
            <a:br>
              <a:rPr lang="de-CH" dirty="0"/>
            </a:br>
            <a:endParaRPr lang="de-CH" dirty="0"/>
          </a:p>
          <a:p>
            <a:pPr lvl="1"/>
            <a:r>
              <a:rPr lang="de-CH" dirty="0"/>
              <a:t>Zusammengeklapptes Fenster wieder aufziehen</a:t>
            </a:r>
          </a:p>
        </p:txBody>
      </p:sp>
      <p:grpSp>
        <p:nvGrpSpPr>
          <p:cNvPr id="8" name="Gruppieren 7">
            <a:extLst>
              <a:ext uri="{FF2B5EF4-FFF2-40B4-BE49-F238E27FC236}">
                <a16:creationId xmlns:a16="http://schemas.microsoft.com/office/drawing/2014/main" id="{723F4465-D5DF-47B8-B709-BE7255B4DA09}"/>
              </a:ext>
            </a:extLst>
          </p:cNvPr>
          <p:cNvGrpSpPr/>
          <p:nvPr/>
        </p:nvGrpSpPr>
        <p:grpSpPr>
          <a:xfrm>
            <a:off x="1331640" y="4221088"/>
            <a:ext cx="4991100" cy="402575"/>
            <a:chOff x="1331640" y="4293096"/>
            <a:chExt cx="4991100" cy="402575"/>
          </a:xfrm>
        </p:grpSpPr>
        <p:pic>
          <p:nvPicPr>
            <p:cNvPr id="6" name="Grafik 5"/>
            <p:cNvPicPr>
              <a:picLocks noChangeAspect="1"/>
            </p:cNvPicPr>
            <p:nvPr/>
          </p:nvPicPr>
          <p:blipFill>
            <a:blip r:embed="rId2"/>
            <a:stretch>
              <a:fillRect/>
            </a:stretch>
          </p:blipFill>
          <p:spPr>
            <a:xfrm>
              <a:off x="1331640" y="4293096"/>
              <a:ext cx="4991100" cy="323850"/>
            </a:xfrm>
            <a:prstGeom prst="rect">
              <a:avLst/>
            </a:prstGeom>
          </p:spPr>
        </p:pic>
        <p:sp>
          <p:nvSpPr>
            <p:cNvPr id="7" name="Ellipse 6"/>
            <p:cNvSpPr/>
            <p:nvPr/>
          </p:nvSpPr>
          <p:spPr>
            <a:xfrm>
              <a:off x="3044723" y="4293096"/>
              <a:ext cx="757240" cy="4025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grpSp>
    </p:spTree>
    <p:extLst>
      <p:ext uri="{BB962C8B-B14F-4D97-AF65-F5344CB8AC3E}">
        <p14:creationId xmlns:p14="http://schemas.microsoft.com/office/powerpoint/2010/main" val="63632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Zeichenformat</a:t>
            </a:r>
          </a:p>
        </p:txBody>
      </p:sp>
      <p:sp>
        <p:nvSpPr>
          <p:cNvPr id="3" name="Inhaltsplatzhalter 2"/>
          <p:cNvSpPr>
            <a:spLocks noGrp="1"/>
          </p:cNvSpPr>
          <p:nvPr>
            <p:ph idx="1"/>
          </p:nvPr>
        </p:nvSpPr>
        <p:spPr/>
        <p:txBody>
          <a:bodyPr/>
          <a:lstStyle/>
          <a:p>
            <a:r>
              <a:rPr lang="de-CH" dirty="0"/>
              <a:t>Formatieren Sie diesen Satz fett.</a:t>
            </a:r>
          </a:p>
          <a:p>
            <a:r>
              <a:rPr lang="de-CH" dirty="0"/>
              <a:t>Formatieren Sie diesen Satz in Grossbuchstaben.</a:t>
            </a:r>
          </a:p>
          <a:p>
            <a:r>
              <a:rPr lang="de-CH" spc="-300" dirty="0"/>
              <a:t>Bringen Sie diese Buchstaben wieder in einen normalen Abstand zueinander.</a:t>
            </a:r>
          </a:p>
          <a:p>
            <a:r>
              <a:rPr lang="de-CH" dirty="0"/>
              <a:t>Wie stellen Sie m2 und H2O dar?</a:t>
            </a:r>
          </a:p>
        </p:txBody>
      </p:sp>
    </p:spTree>
    <p:extLst>
      <p:ext uri="{BB962C8B-B14F-4D97-AF65-F5344CB8AC3E}">
        <p14:creationId xmlns:p14="http://schemas.microsoft.com/office/powerpoint/2010/main" val="1067885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Absatzformat I</a:t>
            </a:r>
          </a:p>
        </p:txBody>
      </p:sp>
      <p:sp>
        <p:nvSpPr>
          <p:cNvPr id="3" name="Inhaltsplatzhalter 2"/>
          <p:cNvSpPr>
            <a:spLocks noGrp="1"/>
          </p:cNvSpPr>
          <p:nvPr>
            <p:ph idx="1"/>
          </p:nvPr>
        </p:nvSpPr>
        <p:spPr/>
        <p:txBody>
          <a:bodyPr/>
          <a:lstStyle/>
          <a:p>
            <a:pPr marL="0" indent="0">
              <a:buNone/>
            </a:pPr>
            <a:r>
              <a:rPr lang="de-CH" dirty="0">
                <a:solidFill>
                  <a:srgbClr val="0070C0"/>
                </a:solidFill>
              </a:rPr>
              <a:t>Formatieren Sie diesen Absatz rechtsbündig</a:t>
            </a:r>
          </a:p>
          <a:p>
            <a:pPr marL="0" indent="0">
              <a:buNone/>
            </a:pPr>
            <a:r>
              <a:rPr lang="de-CH" dirty="0"/>
              <a:t>Richten Sie den Inhalt des ganzen Textplatzhalters vertikal (senkrecht) zentriert aus.</a:t>
            </a:r>
          </a:p>
        </p:txBody>
      </p:sp>
    </p:spTree>
    <p:extLst>
      <p:ext uri="{BB962C8B-B14F-4D97-AF65-F5344CB8AC3E}">
        <p14:creationId xmlns:p14="http://schemas.microsoft.com/office/powerpoint/2010/main" val="629638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Absatzformat II</a:t>
            </a:r>
          </a:p>
        </p:txBody>
      </p:sp>
      <p:sp>
        <p:nvSpPr>
          <p:cNvPr id="3" name="Inhaltsplatzhalter 2"/>
          <p:cNvSpPr>
            <a:spLocks noGrp="1"/>
          </p:cNvSpPr>
          <p:nvPr>
            <p:ph idx="1"/>
          </p:nvPr>
        </p:nvSpPr>
        <p:spPr/>
        <p:txBody>
          <a:bodyPr/>
          <a:lstStyle/>
          <a:p>
            <a:pPr marL="0" indent="0">
              <a:buNone/>
            </a:pPr>
            <a:r>
              <a:rPr lang="de-CH" dirty="0"/>
              <a:t>Bringen Sie diesen Text in eine Schreibrichtung, die um 270° gedreht ist</a:t>
            </a:r>
          </a:p>
        </p:txBody>
      </p:sp>
    </p:spTree>
    <p:extLst>
      <p:ext uri="{BB962C8B-B14F-4D97-AF65-F5344CB8AC3E}">
        <p14:creationId xmlns:p14="http://schemas.microsoft.com/office/powerpoint/2010/main" val="1703068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Absatzformat III</a:t>
            </a:r>
          </a:p>
        </p:txBody>
      </p:sp>
      <p:sp>
        <p:nvSpPr>
          <p:cNvPr id="3" name="Inhaltsplatzhalter 2"/>
          <p:cNvSpPr>
            <a:spLocks noGrp="1"/>
          </p:cNvSpPr>
          <p:nvPr>
            <p:ph idx="1"/>
          </p:nvPr>
        </p:nvSpPr>
        <p:spPr/>
        <p:txBody>
          <a:bodyPr/>
          <a:lstStyle/>
          <a:p>
            <a:r>
              <a:rPr lang="de-CH" dirty="0"/>
              <a:t>Verändern Sie den Zeilenabstand des ganzen Textes auf den Faktor 1½</a:t>
            </a:r>
          </a:p>
          <a:p>
            <a:r>
              <a:rPr lang="de-CH" dirty="0"/>
              <a:t>Ersetzen Sie die Aufzählungspunkte durch eine Nummerierung</a:t>
            </a:r>
          </a:p>
        </p:txBody>
      </p:sp>
    </p:spTree>
    <p:extLst>
      <p:ext uri="{BB962C8B-B14F-4D97-AF65-F5344CB8AC3E}">
        <p14:creationId xmlns:p14="http://schemas.microsoft.com/office/powerpoint/2010/main" val="2436996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Absatzformat IV</a:t>
            </a:r>
          </a:p>
        </p:txBody>
      </p:sp>
      <p:sp>
        <p:nvSpPr>
          <p:cNvPr id="3" name="Inhaltsplatzhalter 2"/>
          <p:cNvSpPr>
            <a:spLocks noGrp="1"/>
          </p:cNvSpPr>
          <p:nvPr>
            <p:ph idx="1"/>
          </p:nvPr>
        </p:nvSpPr>
        <p:spPr/>
        <p:txBody>
          <a:bodyPr/>
          <a:lstStyle/>
          <a:p>
            <a:r>
              <a:rPr lang="de-CH" dirty="0"/>
              <a:t>Vergeben Sie als Aufzählungszeichen einen Pfeil.</a:t>
            </a:r>
          </a:p>
          <a:p>
            <a:r>
              <a:rPr lang="de-CH" dirty="0"/>
              <a:t>Der Pfeil beginnt bei 0 cm (wenn nötig im Register das Lineal einblenden)</a:t>
            </a:r>
          </a:p>
          <a:p>
            <a:r>
              <a:rPr lang="de-CH" dirty="0"/>
              <a:t>Der Text beginnt bei 2 cm</a:t>
            </a:r>
          </a:p>
        </p:txBody>
      </p:sp>
    </p:spTree>
    <p:extLst>
      <p:ext uri="{BB962C8B-B14F-4D97-AF65-F5344CB8AC3E}">
        <p14:creationId xmlns:p14="http://schemas.microsoft.com/office/powerpoint/2010/main" val="61425648"/>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blau</Template>
  <TotalTime>0</TotalTime>
  <Words>324</Words>
  <Application>Microsoft Office PowerPoint</Application>
  <PresentationFormat>Bildschirmpräsentation (4:3)</PresentationFormat>
  <Paragraphs>64</Paragraphs>
  <Slides>12</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12</vt:i4>
      </vt:variant>
    </vt:vector>
  </HeadingPairs>
  <TitlesOfParts>
    <vt:vector size="15" baseType="lpstr">
      <vt:lpstr>Arial</vt:lpstr>
      <vt:lpstr>Calibri</vt:lpstr>
      <vt:lpstr>Larissa</vt:lpstr>
      <vt:lpstr>Arbeit mit Texten</vt:lpstr>
      <vt:lpstr>Ansichten</vt:lpstr>
      <vt:lpstr>Tabulator-Taste</vt:lpstr>
      <vt:lpstr>Normalansicht</vt:lpstr>
      <vt:lpstr>Zeichenformat</vt:lpstr>
      <vt:lpstr>Absatzformat I</vt:lpstr>
      <vt:lpstr>Absatzformat II</vt:lpstr>
      <vt:lpstr>Absatzformat III</vt:lpstr>
      <vt:lpstr>Absatzformat IV</vt:lpstr>
      <vt:lpstr>Absatz V</vt:lpstr>
      <vt:lpstr>Absatz VI</vt:lpstr>
      <vt:lpstr>Absatz VII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Texte</dc:title>
  <dc:creator>juerg.lippuner</dc:creator>
  <cp:lastModifiedBy>Lippuner Jürg BZSL</cp:lastModifiedBy>
  <cp:revision>16</cp:revision>
  <dcterms:created xsi:type="dcterms:W3CDTF">2012-12-07T14:08:08Z</dcterms:created>
  <dcterms:modified xsi:type="dcterms:W3CDTF">2020-01-04T07:26:34Z</dcterms:modified>
</cp:coreProperties>
</file>