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77" r:id="rId14"/>
    <p:sldId id="278" r:id="rId15"/>
    <p:sldId id="268" r:id="rId16"/>
    <p:sldId id="279" r:id="rId17"/>
    <p:sldId id="280" r:id="rId18"/>
    <p:sldId id="281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>
      <p:cViewPr varScale="1">
        <p:scale>
          <a:sx n="149" d="100"/>
          <a:sy n="149" d="100"/>
        </p:scale>
        <p:origin x="69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ppuner Jürg BZBS" userId="75363de3-6201-4375-9c70-5ed22fe7678c" providerId="ADAL" clId="{F7411D7E-6F4D-4E2E-B2D7-44321ACE3F2B}"/>
    <pc:docChg chg="modSld">
      <pc:chgData name="Lippuner Jürg BZBS" userId="75363de3-6201-4375-9c70-5ed22fe7678c" providerId="ADAL" clId="{F7411D7E-6F4D-4E2E-B2D7-44321ACE3F2B}" dt="2024-03-22T13:25:39.777" v="41" actId="20577"/>
      <pc:docMkLst>
        <pc:docMk/>
      </pc:docMkLst>
      <pc:sldChg chg="modSp">
        <pc:chgData name="Lippuner Jürg BZBS" userId="75363de3-6201-4375-9c70-5ed22fe7678c" providerId="ADAL" clId="{F7411D7E-6F4D-4E2E-B2D7-44321ACE3F2B}" dt="2024-03-22T13:25:39.777" v="41" actId="20577"/>
        <pc:sldMkLst>
          <pc:docMk/>
          <pc:sldMk cId="423671715" sldId="262"/>
        </pc:sldMkLst>
      </pc:sldChg>
    </pc:docChg>
  </pc:docChgLst>
  <pc:docChgLst>
    <pc:chgData name="Lippuner Jürg BZBS" userId="75363de3-6201-4375-9c70-5ed22fe7678c" providerId="ADAL" clId="{6368A45F-2722-4274-9B41-B717AACAB88D}"/>
    <pc:docChg chg="modSld">
      <pc:chgData name="Lippuner Jürg BZBS" userId="75363de3-6201-4375-9c70-5ed22fe7678c" providerId="ADAL" clId="{6368A45F-2722-4274-9B41-B717AACAB88D}" dt="2025-01-29T11:50:03.780" v="5" actId="20577"/>
      <pc:docMkLst>
        <pc:docMk/>
      </pc:docMkLst>
      <pc:sldChg chg="modSp mod">
        <pc:chgData name="Lippuner Jürg BZBS" userId="75363de3-6201-4375-9c70-5ed22fe7678c" providerId="ADAL" clId="{6368A45F-2722-4274-9B41-B717AACAB88D}" dt="2025-01-29T11:50:03.780" v="5" actId="20577"/>
        <pc:sldMkLst>
          <pc:docMk/>
          <pc:sldMk cId="2127795243" sldId="257"/>
        </pc:sldMkLst>
        <pc:spChg chg="mod">
          <ac:chgData name="Lippuner Jürg BZBS" userId="75363de3-6201-4375-9c70-5ed22fe7678c" providerId="ADAL" clId="{6368A45F-2722-4274-9B41-B717AACAB88D}" dt="2025-01-29T11:50:03.780" v="5" actId="20577"/>
          <ac:spMkLst>
            <pc:docMk/>
            <pc:sldMk cId="2127795243" sldId="257"/>
            <ac:spMk id="5" creationId="{34B55712-A40E-7078-46CC-9AC349CB82B7}"/>
          </ac:spMkLst>
        </pc:spChg>
      </pc:sldChg>
    </pc:docChg>
  </pc:docChgLst>
  <pc:docChgLst>
    <pc:chgData name="Lippuner Jürg BZBS" userId="75363de3-6201-4375-9c70-5ed22fe7678c" providerId="ADAL" clId="{C0C362FE-ED19-4392-B337-B0BE2993AA32}"/>
    <pc:docChg chg="undo custSel addSld delSld modSld">
      <pc:chgData name="Lippuner Jürg BZBS" userId="75363de3-6201-4375-9c70-5ed22fe7678c" providerId="ADAL" clId="{C0C362FE-ED19-4392-B337-B0BE2993AA32}" dt="2024-03-13T14:01:34.194" v="598" actId="1076"/>
      <pc:docMkLst>
        <pc:docMk/>
      </pc:docMkLst>
      <pc:sldChg chg="addSp delSp modSp mod">
        <pc:chgData name="Lippuner Jürg BZBS" userId="75363de3-6201-4375-9c70-5ed22fe7678c" providerId="ADAL" clId="{C0C362FE-ED19-4392-B337-B0BE2993AA32}" dt="2024-03-13T13:55:06.668" v="531" actId="14100"/>
        <pc:sldMkLst>
          <pc:docMk/>
          <pc:sldMk cId="2127795243" sldId="257"/>
        </pc:sldMkLst>
      </pc:sldChg>
      <pc:sldChg chg="addSp modSp mod modAnim">
        <pc:chgData name="Lippuner Jürg BZBS" userId="75363de3-6201-4375-9c70-5ed22fe7678c" providerId="ADAL" clId="{C0C362FE-ED19-4392-B337-B0BE2993AA32}" dt="2024-03-13T13:59:21.160" v="581" actId="1038"/>
        <pc:sldMkLst>
          <pc:docMk/>
          <pc:sldMk cId="436354393" sldId="258"/>
        </pc:sldMkLst>
      </pc:sldChg>
      <pc:sldChg chg="addSp delSp modSp mod setBg">
        <pc:chgData name="Lippuner Jürg BZBS" userId="75363de3-6201-4375-9c70-5ed22fe7678c" providerId="ADAL" clId="{C0C362FE-ED19-4392-B337-B0BE2993AA32}" dt="2024-03-13T13:59:58.506" v="588" actId="1076"/>
        <pc:sldMkLst>
          <pc:docMk/>
          <pc:sldMk cId="2082264498" sldId="260"/>
        </pc:sldMkLst>
      </pc:sldChg>
      <pc:sldChg chg="addSp modSp modAnim">
        <pc:chgData name="Lippuner Jürg BZBS" userId="75363de3-6201-4375-9c70-5ed22fe7678c" providerId="ADAL" clId="{C0C362FE-ED19-4392-B337-B0BE2993AA32}" dt="2024-03-13T13:27:10.611" v="189"/>
        <pc:sldMkLst>
          <pc:docMk/>
          <pc:sldMk cId="1878736818" sldId="263"/>
        </pc:sldMkLst>
      </pc:sldChg>
      <pc:sldChg chg="addSp delSp modSp modAnim">
        <pc:chgData name="Lippuner Jürg BZBS" userId="75363de3-6201-4375-9c70-5ed22fe7678c" providerId="ADAL" clId="{C0C362FE-ED19-4392-B337-B0BE2993AA32}" dt="2024-03-13T13:30:24.663" v="221"/>
        <pc:sldMkLst>
          <pc:docMk/>
          <pc:sldMk cId="4146520225" sldId="264"/>
        </pc:sldMkLst>
      </pc:sldChg>
      <pc:sldChg chg="modSp">
        <pc:chgData name="Lippuner Jürg BZBS" userId="75363de3-6201-4375-9c70-5ed22fe7678c" providerId="ADAL" clId="{C0C362FE-ED19-4392-B337-B0BE2993AA32}" dt="2024-03-13T14:00:34.795" v="589" actId="179"/>
        <pc:sldMkLst>
          <pc:docMk/>
          <pc:sldMk cId="1720588221" sldId="276"/>
        </pc:sldMkLst>
      </pc:sldChg>
      <pc:sldChg chg="addSp modSp mod modAnim">
        <pc:chgData name="Lippuner Jürg BZBS" userId="75363de3-6201-4375-9c70-5ed22fe7678c" providerId="ADAL" clId="{C0C362FE-ED19-4392-B337-B0BE2993AA32}" dt="2024-03-13T14:01:34.194" v="598" actId="1076"/>
        <pc:sldMkLst>
          <pc:docMk/>
          <pc:sldMk cId="4018324477" sldId="277"/>
        </pc:sldMkLst>
      </pc:sldChg>
      <pc:sldChg chg="addSp modSp mod modAnim">
        <pc:chgData name="Lippuner Jürg BZBS" userId="75363de3-6201-4375-9c70-5ed22fe7678c" providerId="ADAL" clId="{C0C362FE-ED19-4392-B337-B0BE2993AA32}" dt="2024-03-13T13:35:04.488" v="262"/>
        <pc:sldMkLst>
          <pc:docMk/>
          <pc:sldMk cId="92658264" sldId="278"/>
        </pc:sldMkLst>
      </pc:sldChg>
      <pc:sldChg chg="addSp delSp modSp new mod chgLayout">
        <pc:chgData name="Lippuner Jürg BZBS" userId="75363de3-6201-4375-9c70-5ed22fe7678c" providerId="ADAL" clId="{C0C362FE-ED19-4392-B337-B0BE2993AA32}" dt="2024-03-13T13:42:53.348" v="296" actId="12100"/>
        <pc:sldMkLst>
          <pc:docMk/>
          <pc:sldMk cId="2925615456" sldId="279"/>
        </pc:sldMkLst>
      </pc:sldChg>
      <pc:sldChg chg="modSp add del">
        <pc:chgData name="Lippuner Jürg BZBS" userId="75363de3-6201-4375-9c70-5ed22fe7678c" providerId="ADAL" clId="{C0C362FE-ED19-4392-B337-B0BE2993AA32}" dt="2024-03-13T13:42:03.232" v="272" actId="2696"/>
        <pc:sldMkLst>
          <pc:docMk/>
          <pc:sldMk cId="1602285697" sldId="280"/>
        </pc:sldMkLst>
      </pc:sldChg>
      <pc:sldChg chg="addSp delSp modSp add mod">
        <pc:chgData name="Lippuner Jürg BZBS" userId="75363de3-6201-4375-9c70-5ed22fe7678c" providerId="ADAL" clId="{C0C362FE-ED19-4392-B337-B0BE2993AA32}" dt="2024-03-13T13:43:12.196" v="302" actId="12100"/>
        <pc:sldMkLst>
          <pc:docMk/>
          <pc:sldMk cId="3032290402" sldId="280"/>
        </pc:sldMkLst>
      </pc:sldChg>
      <pc:sldChg chg="addSp delSp modSp add mod modAnim">
        <pc:chgData name="Lippuner Jürg BZBS" userId="75363de3-6201-4375-9c70-5ed22fe7678c" providerId="ADAL" clId="{C0C362FE-ED19-4392-B337-B0BE2993AA32}" dt="2024-03-13T13:46:00.064" v="316"/>
        <pc:sldMkLst>
          <pc:docMk/>
          <pc:sldMk cId="143397427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62BBC-62C6-4321-90C6-3E2799F1584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CH"/>
        </a:p>
      </dgm:t>
    </dgm:pt>
    <dgm:pt modelId="{7CC9B23D-291A-45FD-B9E5-10A9745E14C5}">
      <dgm:prSet/>
      <dgm:spPr/>
      <dgm:t>
        <a:bodyPr/>
        <a:lstStyle/>
        <a:p>
          <a:r>
            <a:rPr lang="de-DE"/>
            <a:t>Kassensystem</a:t>
          </a:r>
          <a:endParaRPr lang="de-CH"/>
        </a:p>
      </dgm:t>
    </dgm:pt>
    <dgm:pt modelId="{29696443-3CB2-45CE-8E44-1D4F67A52FB6}" type="parTrans" cxnId="{3A73232C-E593-43BD-B1C0-C94D6C6A7C5A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8846025F-E8C1-4F3E-B290-6175122019C7}" type="sibTrans" cxnId="{3A73232C-E593-43BD-B1C0-C94D6C6A7C5A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4504283D-7DED-401B-BB55-A1881E1C98F5}">
      <dgm:prSet/>
      <dgm:spPr/>
      <dgm:t>
        <a:bodyPr/>
        <a:lstStyle/>
        <a:p>
          <a:r>
            <a:rPr lang="de-DE"/>
            <a:t>Ampelanlagen</a:t>
          </a:r>
          <a:endParaRPr lang="de-CH"/>
        </a:p>
      </dgm:t>
    </dgm:pt>
    <dgm:pt modelId="{2894D25E-2587-4409-9359-17693F91F1B4}" type="parTrans" cxnId="{05F68ED4-EBCD-4226-9C31-0F26811BAFEC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CB8BCED4-246A-40A7-83D4-DA00FC2C5428}" type="sibTrans" cxnId="{05F68ED4-EBCD-4226-9C31-0F26811BAFEC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7B8B39DA-4762-4C37-9A80-CC32647A1647}">
      <dgm:prSet/>
      <dgm:spPr/>
      <dgm:t>
        <a:bodyPr/>
        <a:lstStyle/>
        <a:p>
          <a:r>
            <a:rPr lang="de-DE"/>
            <a:t>Flug- und Zugverkehr</a:t>
          </a:r>
          <a:endParaRPr lang="de-CH"/>
        </a:p>
      </dgm:t>
    </dgm:pt>
    <dgm:pt modelId="{1CF8469B-DDA7-4AFF-81C2-6AF26C943FEB}" type="parTrans" cxnId="{7AC8833C-709B-47C8-B492-925F11AA463D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3DD3E672-3774-4159-99C9-9B3F5A5E4180}" type="sibTrans" cxnId="{7AC8833C-709B-47C8-B492-925F11AA463D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C946D7CF-340F-4408-89BD-F460BC81797C}">
      <dgm:prSet/>
      <dgm:spPr/>
      <dgm:t>
        <a:bodyPr/>
        <a:lstStyle/>
        <a:p>
          <a:r>
            <a:rPr lang="de-DE"/>
            <a:t>Krankenhäuser</a:t>
          </a:r>
          <a:endParaRPr lang="de-CH"/>
        </a:p>
      </dgm:t>
    </dgm:pt>
    <dgm:pt modelId="{1905BF19-0160-4E65-9D55-7DB122CF9640}" type="parTrans" cxnId="{B872AA27-B864-4553-A6A6-5DF6D457A980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0CE3CC2A-3313-424B-B778-2FB163C55611}" type="sibTrans" cxnId="{B872AA27-B864-4553-A6A6-5DF6D457A980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4B407362-779E-4F12-9CC7-A2E6B0ED4973}">
      <dgm:prSet/>
      <dgm:spPr/>
      <dgm:t>
        <a:bodyPr/>
        <a:lstStyle/>
        <a:p>
          <a:r>
            <a:rPr lang="de-DE"/>
            <a:t>	etc.</a:t>
          </a:r>
          <a:endParaRPr lang="de-CH" dirty="0"/>
        </a:p>
      </dgm:t>
    </dgm:pt>
    <dgm:pt modelId="{ABF401DC-6483-428D-9B47-E70BD67D97BD}" type="parTrans" cxnId="{40C1711C-59B9-4747-83B1-C68D48DCA2C1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8AFA0F90-77EA-4B8F-B831-DDB200B4FCB7}" type="sibTrans" cxnId="{40C1711C-59B9-4747-83B1-C68D48DCA2C1}">
      <dgm:prSet/>
      <dgm:spPr/>
      <dgm:t>
        <a:bodyPr/>
        <a:lstStyle/>
        <a:p>
          <a:endParaRPr lang="de-CH">
            <a:solidFill>
              <a:schemeClr val="bg1"/>
            </a:solidFill>
          </a:endParaRPr>
        </a:p>
      </dgm:t>
    </dgm:pt>
    <dgm:pt modelId="{D230E7E3-6B9E-488C-9559-FBBC61714BCA}" type="pres">
      <dgm:prSet presAssocID="{F8062BBC-62C6-4321-90C6-3E2799F15843}" presName="linear" presStyleCnt="0">
        <dgm:presLayoutVars>
          <dgm:animLvl val="lvl"/>
          <dgm:resizeHandles val="exact"/>
        </dgm:presLayoutVars>
      </dgm:prSet>
      <dgm:spPr/>
    </dgm:pt>
    <dgm:pt modelId="{666D8FCA-9D47-4F7E-96DC-D66FC345507C}" type="pres">
      <dgm:prSet presAssocID="{7CC9B23D-291A-45FD-B9E5-10A9745E14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42E1D06-9B64-4F17-A6A0-EF94A2FFDC45}" type="pres">
      <dgm:prSet presAssocID="{8846025F-E8C1-4F3E-B290-6175122019C7}" presName="spacer" presStyleCnt="0"/>
      <dgm:spPr/>
    </dgm:pt>
    <dgm:pt modelId="{071D1E4F-97BC-434B-B419-3C4690665707}" type="pres">
      <dgm:prSet presAssocID="{4504283D-7DED-401B-BB55-A1881E1C98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EF2E3B-E397-4B8C-A057-550DE9ACB41A}" type="pres">
      <dgm:prSet presAssocID="{CB8BCED4-246A-40A7-83D4-DA00FC2C5428}" presName="spacer" presStyleCnt="0"/>
      <dgm:spPr/>
    </dgm:pt>
    <dgm:pt modelId="{A12F0231-2A04-4992-8CEA-FC6508005DA2}" type="pres">
      <dgm:prSet presAssocID="{7B8B39DA-4762-4C37-9A80-CC32647A16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0E7E30-5D9A-46DA-8184-654839063416}" type="pres">
      <dgm:prSet presAssocID="{3DD3E672-3774-4159-99C9-9B3F5A5E4180}" presName="spacer" presStyleCnt="0"/>
      <dgm:spPr/>
    </dgm:pt>
    <dgm:pt modelId="{A6BC4522-CE04-47D0-B3C9-E25078F21055}" type="pres">
      <dgm:prSet presAssocID="{C946D7CF-340F-4408-89BD-F460BC8179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9AACF6-B0BF-4354-B629-FCC4A21458C8}" type="pres">
      <dgm:prSet presAssocID="{0CE3CC2A-3313-424B-B778-2FB163C55611}" presName="spacer" presStyleCnt="0"/>
      <dgm:spPr/>
    </dgm:pt>
    <dgm:pt modelId="{7C8DBC6E-0756-4EDC-9A1A-C79407F0F640}" type="pres">
      <dgm:prSet presAssocID="{4B407362-779E-4F12-9CC7-A2E6B0ED497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C1711C-59B9-4747-83B1-C68D48DCA2C1}" srcId="{F8062BBC-62C6-4321-90C6-3E2799F15843}" destId="{4B407362-779E-4F12-9CC7-A2E6B0ED4973}" srcOrd="4" destOrd="0" parTransId="{ABF401DC-6483-428D-9B47-E70BD67D97BD}" sibTransId="{8AFA0F90-77EA-4B8F-B831-DDB200B4FCB7}"/>
    <dgm:cxn modelId="{85FA1127-2E46-41EB-A0B1-6CD1822C7D4B}" type="presOf" srcId="{F8062BBC-62C6-4321-90C6-3E2799F15843}" destId="{D230E7E3-6B9E-488C-9559-FBBC61714BCA}" srcOrd="0" destOrd="0" presId="urn:microsoft.com/office/officeart/2005/8/layout/vList2"/>
    <dgm:cxn modelId="{B872AA27-B864-4553-A6A6-5DF6D457A980}" srcId="{F8062BBC-62C6-4321-90C6-3E2799F15843}" destId="{C946D7CF-340F-4408-89BD-F460BC81797C}" srcOrd="3" destOrd="0" parTransId="{1905BF19-0160-4E65-9D55-7DB122CF9640}" sibTransId="{0CE3CC2A-3313-424B-B778-2FB163C55611}"/>
    <dgm:cxn modelId="{3A73232C-E593-43BD-B1C0-C94D6C6A7C5A}" srcId="{F8062BBC-62C6-4321-90C6-3E2799F15843}" destId="{7CC9B23D-291A-45FD-B9E5-10A9745E14C5}" srcOrd="0" destOrd="0" parTransId="{29696443-3CB2-45CE-8E44-1D4F67A52FB6}" sibTransId="{8846025F-E8C1-4F3E-B290-6175122019C7}"/>
    <dgm:cxn modelId="{7AC8833C-709B-47C8-B492-925F11AA463D}" srcId="{F8062BBC-62C6-4321-90C6-3E2799F15843}" destId="{7B8B39DA-4762-4C37-9A80-CC32647A1647}" srcOrd="2" destOrd="0" parTransId="{1CF8469B-DDA7-4AFF-81C2-6AF26C943FEB}" sibTransId="{3DD3E672-3774-4159-99C9-9B3F5A5E4180}"/>
    <dgm:cxn modelId="{B8386455-0229-4395-8966-4718B86DDD40}" type="presOf" srcId="{C946D7CF-340F-4408-89BD-F460BC81797C}" destId="{A6BC4522-CE04-47D0-B3C9-E25078F21055}" srcOrd="0" destOrd="0" presId="urn:microsoft.com/office/officeart/2005/8/layout/vList2"/>
    <dgm:cxn modelId="{8FF3289E-18F6-49D0-BB48-A725F4291ADB}" type="presOf" srcId="{7CC9B23D-291A-45FD-B9E5-10A9745E14C5}" destId="{666D8FCA-9D47-4F7E-96DC-D66FC345507C}" srcOrd="0" destOrd="0" presId="urn:microsoft.com/office/officeart/2005/8/layout/vList2"/>
    <dgm:cxn modelId="{B9785BB9-F31D-4B38-A01D-1473B998D620}" type="presOf" srcId="{4B407362-779E-4F12-9CC7-A2E6B0ED4973}" destId="{7C8DBC6E-0756-4EDC-9A1A-C79407F0F640}" srcOrd="0" destOrd="0" presId="urn:microsoft.com/office/officeart/2005/8/layout/vList2"/>
    <dgm:cxn modelId="{05F68ED4-EBCD-4226-9C31-0F26811BAFEC}" srcId="{F8062BBC-62C6-4321-90C6-3E2799F15843}" destId="{4504283D-7DED-401B-BB55-A1881E1C98F5}" srcOrd="1" destOrd="0" parTransId="{2894D25E-2587-4409-9359-17693F91F1B4}" sibTransId="{CB8BCED4-246A-40A7-83D4-DA00FC2C5428}"/>
    <dgm:cxn modelId="{AA4E15DD-2E94-4ABB-BAB3-FB5DE61A8FE9}" type="presOf" srcId="{4504283D-7DED-401B-BB55-A1881E1C98F5}" destId="{071D1E4F-97BC-434B-B419-3C4690665707}" srcOrd="0" destOrd="0" presId="urn:microsoft.com/office/officeart/2005/8/layout/vList2"/>
    <dgm:cxn modelId="{1CA10CFE-16EF-47A9-B0C7-017F25FBFF7E}" type="presOf" srcId="{7B8B39DA-4762-4C37-9A80-CC32647A1647}" destId="{A12F0231-2A04-4992-8CEA-FC6508005DA2}" srcOrd="0" destOrd="0" presId="urn:microsoft.com/office/officeart/2005/8/layout/vList2"/>
    <dgm:cxn modelId="{CD7F13CA-2DF8-4BA2-9265-58C1B807737A}" type="presParOf" srcId="{D230E7E3-6B9E-488C-9559-FBBC61714BCA}" destId="{666D8FCA-9D47-4F7E-96DC-D66FC345507C}" srcOrd="0" destOrd="0" presId="urn:microsoft.com/office/officeart/2005/8/layout/vList2"/>
    <dgm:cxn modelId="{07EA056F-AC5C-4624-8153-734F655268CB}" type="presParOf" srcId="{D230E7E3-6B9E-488C-9559-FBBC61714BCA}" destId="{642E1D06-9B64-4F17-A6A0-EF94A2FFDC45}" srcOrd="1" destOrd="0" presId="urn:microsoft.com/office/officeart/2005/8/layout/vList2"/>
    <dgm:cxn modelId="{03DF9EC2-E684-440B-A508-FA269FCF8A6F}" type="presParOf" srcId="{D230E7E3-6B9E-488C-9559-FBBC61714BCA}" destId="{071D1E4F-97BC-434B-B419-3C4690665707}" srcOrd="2" destOrd="0" presId="urn:microsoft.com/office/officeart/2005/8/layout/vList2"/>
    <dgm:cxn modelId="{0C2BEA5A-D16D-4D21-A6AE-15AB4CCDB8F0}" type="presParOf" srcId="{D230E7E3-6B9E-488C-9559-FBBC61714BCA}" destId="{84EF2E3B-E397-4B8C-A057-550DE9ACB41A}" srcOrd="3" destOrd="0" presId="urn:microsoft.com/office/officeart/2005/8/layout/vList2"/>
    <dgm:cxn modelId="{5A6A0250-132C-4274-B66F-4A092780232F}" type="presParOf" srcId="{D230E7E3-6B9E-488C-9559-FBBC61714BCA}" destId="{A12F0231-2A04-4992-8CEA-FC6508005DA2}" srcOrd="4" destOrd="0" presId="urn:microsoft.com/office/officeart/2005/8/layout/vList2"/>
    <dgm:cxn modelId="{CD18334C-7F0C-497B-8385-3B261EFEBC77}" type="presParOf" srcId="{D230E7E3-6B9E-488C-9559-FBBC61714BCA}" destId="{CD0E7E30-5D9A-46DA-8184-654839063416}" srcOrd="5" destOrd="0" presId="urn:microsoft.com/office/officeart/2005/8/layout/vList2"/>
    <dgm:cxn modelId="{D97F56D4-64E3-4EE0-A49D-F387CD515F3C}" type="presParOf" srcId="{D230E7E3-6B9E-488C-9559-FBBC61714BCA}" destId="{A6BC4522-CE04-47D0-B3C9-E25078F21055}" srcOrd="6" destOrd="0" presId="urn:microsoft.com/office/officeart/2005/8/layout/vList2"/>
    <dgm:cxn modelId="{04912375-6667-417A-B20B-6C6F902BCD81}" type="presParOf" srcId="{D230E7E3-6B9E-488C-9559-FBBC61714BCA}" destId="{A79AACF6-B0BF-4354-B629-FCC4A21458C8}" srcOrd="7" destOrd="0" presId="urn:microsoft.com/office/officeart/2005/8/layout/vList2"/>
    <dgm:cxn modelId="{148C86C0-FF64-4537-B2B4-B508DEC6E7C6}" type="presParOf" srcId="{D230E7E3-6B9E-488C-9559-FBBC61714BCA}" destId="{7C8DBC6E-0756-4EDC-9A1A-C79407F0F6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1C7973-A793-4DB2-AE90-5D64E4CDCA2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746EDC7D-FA46-4E65-869D-D3F07CF576DE}">
      <dgm:prSet/>
      <dgm:spPr/>
      <dgm:t>
        <a:bodyPr/>
        <a:lstStyle/>
        <a:p>
          <a:r>
            <a:rPr lang="de-DE"/>
            <a:t>im Darknet und</a:t>
          </a:r>
          <a:endParaRPr lang="de-CH"/>
        </a:p>
      </dgm:t>
    </dgm:pt>
    <dgm:pt modelId="{21EA9B1D-648E-43DC-B06E-A87398B4FCB6}" type="parTrans" cxnId="{2025FE12-DD7C-4C69-BDBA-564CCD04F64B}">
      <dgm:prSet/>
      <dgm:spPr/>
      <dgm:t>
        <a:bodyPr/>
        <a:lstStyle/>
        <a:p>
          <a:endParaRPr lang="de-CH"/>
        </a:p>
      </dgm:t>
    </dgm:pt>
    <dgm:pt modelId="{AF4E31D5-B50A-4B0A-9703-9AEA0B578D0F}" type="sibTrans" cxnId="{2025FE12-DD7C-4C69-BDBA-564CCD04F64B}">
      <dgm:prSet/>
      <dgm:spPr/>
      <dgm:t>
        <a:bodyPr/>
        <a:lstStyle/>
        <a:p>
          <a:endParaRPr lang="de-CH"/>
        </a:p>
      </dgm:t>
    </dgm:pt>
    <dgm:pt modelId="{DFB6D6C9-1A5C-4934-A75F-63C31747CDE6}">
      <dgm:prSet/>
      <dgm:spPr/>
      <dgm:t>
        <a:bodyPr/>
        <a:lstStyle/>
        <a:p>
          <a:r>
            <a:rPr lang="de-DE"/>
            <a:t>in den Daten der Klinik </a:t>
          </a:r>
          <a:endParaRPr lang="de-CH"/>
        </a:p>
      </dgm:t>
    </dgm:pt>
    <dgm:pt modelId="{DDD945FA-FB8F-401A-BF94-737FF96B792E}" type="parTrans" cxnId="{C2196C28-7244-4BDD-8DC2-7C0163A08D31}">
      <dgm:prSet/>
      <dgm:spPr/>
      <dgm:t>
        <a:bodyPr/>
        <a:lstStyle/>
        <a:p>
          <a:endParaRPr lang="de-CH"/>
        </a:p>
      </dgm:t>
    </dgm:pt>
    <dgm:pt modelId="{99E0814A-7184-4138-BD9B-C7375B0E630D}" type="sibTrans" cxnId="{C2196C28-7244-4BDD-8DC2-7C0163A08D31}">
      <dgm:prSet/>
      <dgm:spPr/>
      <dgm:t>
        <a:bodyPr/>
        <a:lstStyle/>
        <a:p>
          <a:endParaRPr lang="de-CH"/>
        </a:p>
      </dgm:t>
    </dgm:pt>
    <dgm:pt modelId="{AFE98394-0D21-4979-9D60-E6E174006541}" type="pres">
      <dgm:prSet presAssocID="{E51C7973-A793-4DB2-AE90-5D64E4CDCA2F}" presName="linear" presStyleCnt="0">
        <dgm:presLayoutVars>
          <dgm:animLvl val="lvl"/>
          <dgm:resizeHandles val="exact"/>
        </dgm:presLayoutVars>
      </dgm:prSet>
      <dgm:spPr/>
    </dgm:pt>
    <dgm:pt modelId="{FC807E66-D62A-4A4F-8B22-5EC9D6543DE8}" type="pres">
      <dgm:prSet presAssocID="{746EDC7D-FA46-4E65-869D-D3F07CF576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703D9B-DF0C-4FFE-A220-2A95264CFB81}" type="pres">
      <dgm:prSet presAssocID="{AF4E31D5-B50A-4B0A-9703-9AEA0B578D0F}" presName="spacer" presStyleCnt="0"/>
      <dgm:spPr/>
    </dgm:pt>
    <dgm:pt modelId="{08134F2C-1BDE-4917-A038-7C5FB6A0186B}" type="pres">
      <dgm:prSet presAssocID="{DFB6D6C9-1A5C-4934-A75F-63C31747CDE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025FE12-DD7C-4C69-BDBA-564CCD04F64B}" srcId="{E51C7973-A793-4DB2-AE90-5D64E4CDCA2F}" destId="{746EDC7D-FA46-4E65-869D-D3F07CF576DE}" srcOrd="0" destOrd="0" parTransId="{21EA9B1D-648E-43DC-B06E-A87398B4FCB6}" sibTransId="{AF4E31D5-B50A-4B0A-9703-9AEA0B578D0F}"/>
    <dgm:cxn modelId="{C2196C28-7244-4BDD-8DC2-7C0163A08D31}" srcId="{E51C7973-A793-4DB2-AE90-5D64E4CDCA2F}" destId="{DFB6D6C9-1A5C-4934-A75F-63C31747CDE6}" srcOrd="1" destOrd="0" parTransId="{DDD945FA-FB8F-401A-BF94-737FF96B792E}" sibTransId="{99E0814A-7184-4138-BD9B-C7375B0E630D}"/>
    <dgm:cxn modelId="{D9BAAFA6-9150-4C4F-90EF-F9883BB5C8FE}" type="presOf" srcId="{E51C7973-A793-4DB2-AE90-5D64E4CDCA2F}" destId="{AFE98394-0D21-4979-9D60-E6E174006541}" srcOrd="0" destOrd="0" presId="urn:microsoft.com/office/officeart/2005/8/layout/vList2"/>
    <dgm:cxn modelId="{425D01E4-3624-453C-AA05-BE06102DFD4B}" type="presOf" srcId="{DFB6D6C9-1A5C-4934-A75F-63C31747CDE6}" destId="{08134F2C-1BDE-4917-A038-7C5FB6A0186B}" srcOrd="0" destOrd="0" presId="urn:microsoft.com/office/officeart/2005/8/layout/vList2"/>
    <dgm:cxn modelId="{718DF9FC-8B9C-4C38-9767-A155FA3DA998}" type="presOf" srcId="{746EDC7D-FA46-4E65-869D-D3F07CF576DE}" destId="{FC807E66-D62A-4A4F-8B22-5EC9D6543DE8}" srcOrd="0" destOrd="0" presId="urn:microsoft.com/office/officeart/2005/8/layout/vList2"/>
    <dgm:cxn modelId="{08310F1D-4703-4F44-B9AA-DCAD5EBD2EFD}" type="presParOf" srcId="{AFE98394-0D21-4979-9D60-E6E174006541}" destId="{FC807E66-D62A-4A4F-8B22-5EC9D6543DE8}" srcOrd="0" destOrd="0" presId="urn:microsoft.com/office/officeart/2005/8/layout/vList2"/>
    <dgm:cxn modelId="{54ACC86B-70C1-4061-BC9D-C0745334FEF2}" type="presParOf" srcId="{AFE98394-0D21-4979-9D60-E6E174006541}" destId="{2A703D9B-DF0C-4FFE-A220-2A95264CFB81}" srcOrd="1" destOrd="0" presId="urn:microsoft.com/office/officeart/2005/8/layout/vList2"/>
    <dgm:cxn modelId="{4A870726-B385-4C42-BC64-5A7B7236DECD}" type="presParOf" srcId="{AFE98394-0D21-4979-9D60-E6E174006541}" destId="{08134F2C-1BDE-4917-A038-7C5FB6A018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958115-5F45-40A2-AED0-91E5F3ADCE7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A41AEEB5-6772-42BB-A03C-7E7478FE6F99}">
      <dgm:prSet/>
      <dgm:spPr/>
      <dgm:t>
        <a:bodyPr/>
        <a:lstStyle/>
        <a:p>
          <a:r>
            <a:rPr lang="de-CH"/>
            <a:t>Veröffentlichung der Daten</a:t>
          </a:r>
        </a:p>
      </dgm:t>
    </dgm:pt>
    <dgm:pt modelId="{0043731C-F1A9-4003-8347-422A68602838}" type="parTrans" cxnId="{BCE73419-8596-42E4-8AA8-68379D0F8AF9}">
      <dgm:prSet/>
      <dgm:spPr/>
      <dgm:t>
        <a:bodyPr/>
        <a:lstStyle/>
        <a:p>
          <a:endParaRPr lang="de-CH"/>
        </a:p>
      </dgm:t>
    </dgm:pt>
    <dgm:pt modelId="{1B752917-CDA0-436C-9736-108054691482}" type="sibTrans" cxnId="{BCE73419-8596-42E4-8AA8-68379D0F8AF9}">
      <dgm:prSet/>
      <dgm:spPr/>
      <dgm:t>
        <a:bodyPr/>
        <a:lstStyle/>
        <a:p>
          <a:endParaRPr lang="de-CH"/>
        </a:p>
      </dgm:t>
    </dgm:pt>
    <dgm:pt modelId="{1D937102-0B80-4962-9624-6C16D7C5695A}" type="pres">
      <dgm:prSet presAssocID="{E5958115-5F45-40A2-AED0-91E5F3ADCE7D}" presName="linear" presStyleCnt="0">
        <dgm:presLayoutVars>
          <dgm:animLvl val="lvl"/>
          <dgm:resizeHandles val="exact"/>
        </dgm:presLayoutVars>
      </dgm:prSet>
      <dgm:spPr/>
    </dgm:pt>
    <dgm:pt modelId="{C00C04A9-EB4F-4A42-A298-2E871A30860B}" type="pres">
      <dgm:prSet presAssocID="{A41AEEB5-6772-42BB-A03C-7E7478FE6F9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E73419-8596-42E4-8AA8-68379D0F8AF9}" srcId="{E5958115-5F45-40A2-AED0-91E5F3ADCE7D}" destId="{A41AEEB5-6772-42BB-A03C-7E7478FE6F99}" srcOrd="0" destOrd="0" parTransId="{0043731C-F1A9-4003-8347-422A68602838}" sibTransId="{1B752917-CDA0-436C-9736-108054691482}"/>
    <dgm:cxn modelId="{FF0A2875-81E6-43D9-9467-A0EF4DC081B8}" type="presOf" srcId="{A41AEEB5-6772-42BB-A03C-7E7478FE6F99}" destId="{C00C04A9-EB4F-4A42-A298-2E871A30860B}" srcOrd="0" destOrd="0" presId="urn:microsoft.com/office/officeart/2005/8/layout/vList2"/>
    <dgm:cxn modelId="{04E2CBC2-DB74-4D5C-991E-7D00B94AC992}" type="presOf" srcId="{E5958115-5F45-40A2-AED0-91E5F3ADCE7D}" destId="{1D937102-0B80-4962-9624-6C16D7C5695A}" srcOrd="0" destOrd="0" presId="urn:microsoft.com/office/officeart/2005/8/layout/vList2"/>
    <dgm:cxn modelId="{430678E3-3874-468A-9009-1DCE2DA8DA30}" type="presParOf" srcId="{1D937102-0B80-4962-9624-6C16D7C5695A}" destId="{C00C04A9-EB4F-4A42-A298-2E871A3086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190457-F05D-421C-9EB2-8BF175ED060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C7FE84D6-1939-4BD1-9517-E8D6478FB8F8}">
      <dgm:prSet/>
      <dgm:spPr/>
      <dgm:t>
        <a:bodyPr/>
        <a:lstStyle/>
        <a:p>
          <a:r>
            <a:rPr lang="de-CH" b="1"/>
            <a:t>an Empathie appellieren</a:t>
          </a:r>
          <a:endParaRPr lang="de-CH"/>
        </a:p>
      </dgm:t>
    </dgm:pt>
    <dgm:pt modelId="{8808D95D-A1B4-4F80-9F47-3BAE1AA078C6}" type="parTrans" cxnId="{067E28C1-8372-491E-9925-5579DCA26132}">
      <dgm:prSet/>
      <dgm:spPr/>
      <dgm:t>
        <a:bodyPr/>
        <a:lstStyle/>
        <a:p>
          <a:endParaRPr lang="de-CH"/>
        </a:p>
      </dgm:t>
    </dgm:pt>
    <dgm:pt modelId="{961EA676-10D7-498F-85F6-60A7BAAA65E9}" type="sibTrans" cxnId="{067E28C1-8372-491E-9925-5579DCA26132}">
      <dgm:prSet/>
      <dgm:spPr/>
      <dgm:t>
        <a:bodyPr/>
        <a:lstStyle/>
        <a:p>
          <a:endParaRPr lang="de-CH"/>
        </a:p>
      </dgm:t>
    </dgm:pt>
    <dgm:pt modelId="{F38CFC37-CD23-4112-B6BB-6B6F1F7EE4B6}">
      <dgm:prSet/>
      <dgm:spPr/>
      <dgm:t>
        <a:bodyPr/>
        <a:lstStyle/>
        <a:p>
          <a:r>
            <a:rPr lang="de-CH" b="1"/>
            <a:t>tiefere Summe anbieten</a:t>
          </a:r>
          <a:endParaRPr lang="de-CH"/>
        </a:p>
      </dgm:t>
    </dgm:pt>
    <dgm:pt modelId="{B5A7092B-871F-42AE-A34E-9E2C0EDE8DBA}" type="parTrans" cxnId="{02D77213-4D51-4A10-9496-9BE6E7DD491C}">
      <dgm:prSet/>
      <dgm:spPr/>
      <dgm:t>
        <a:bodyPr/>
        <a:lstStyle/>
        <a:p>
          <a:endParaRPr lang="de-CH"/>
        </a:p>
      </dgm:t>
    </dgm:pt>
    <dgm:pt modelId="{BA0B3939-F86E-48CB-871A-A675606C0E77}" type="sibTrans" cxnId="{02D77213-4D51-4A10-9496-9BE6E7DD491C}">
      <dgm:prSet/>
      <dgm:spPr/>
      <dgm:t>
        <a:bodyPr/>
        <a:lstStyle/>
        <a:p>
          <a:endParaRPr lang="de-CH"/>
        </a:p>
      </dgm:t>
    </dgm:pt>
    <dgm:pt modelId="{D59922B2-0137-4DC1-A8C5-FDAE76AACC9D}" type="pres">
      <dgm:prSet presAssocID="{9E190457-F05D-421C-9EB2-8BF175ED060D}" presName="linear" presStyleCnt="0">
        <dgm:presLayoutVars>
          <dgm:animLvl val="lvl"/>
          <dgm:resizeHandles val="exact"/>
        </dgm:presLayoutVars>
      </dgm:prSet>
      <dgm:spPr/>
    </dgm:pt>
    <dgm:pt modelId="{543A1814-5A87-4F05-A243-74CD4CF0E9F4}" type="pres">
      <dgm:prSet presAssocID="{C7FE84D6-1939-4BD1-9517-E8D6478FB8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A2E42D-B1E9-4EAF-BED7-134E12CA0D1F}" type="pres">
      <dgm:prSet presAssocID="{961EA676-10D7-498F-85F6-60A7BAAA65E9}" presName="spacer" presStyleCnt="0"/>
      <dgm:spPr/>
    </dgm:pt>
    <dgm:pt modelId="{A95E6EAD-4F28-4A16-A2AF-33633ED6A3FE}" type="pres">
      <dgm:prSet presAssocID="{F38CFC37-CD23-4112-B6BB-6B6F1F7EE4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D77213-4D51-4A10-9496-9BE6E7DD491C}" srcId="{9E190457-F05D-421C-9EB2-8BF175ED060D}" destId="{F38CFC37-CD23-4112-B6BB-6B6F1F7EE4B6}" srcOrd="1" destOrd="0" parTransId="{B5A7092B-871F-42AE-A34E-9E2C0EDE8DBA}" sibTransId="{BA0B3939-F86E-48CB-871A-A675606C0E77}"/>
    <dgm:cxn modelId="{28E613B4-7E2A-4ABF-B685-FF2734C3F4BA}" type="presOf" srcId="{F38CFC37-CD23-4112-B6BB-6B6F1F7EE4B6}" destId="{A95E6EAD-4F28-4A16-A2AF-33633ED6A3FE}" srcOrd="0" destOrd="0" presId="urn:microsoft.com/office/officeart/2005/8/layout/vList2"/>
    <dgm:cxn modelId="{B0479FB5-CE80-48EE-8BF6-BB59D2A5E567}" type="presOf" srcId="{9E190457-F05D-421C-9EB2-8BF175ED060D}" destId="{D59922B2-0137-4DC1-A8C5-FDAE76AACC9D}" srcOrd="0" destOrd="0" presId="urn:microsoft.com/office/officeart/2005/8/layout/vList2"/>
    <dgm:cxn modelId="{067E28C1-8372-491E-9925-5579DCA26132}" srcId="{9E190457-F05D-421C-9EB2-8BF175ED060D}" destId="{C7FE84D6-1939-4BD1-9517-E8D6478FB8F8}" srcOrd="0" destOrd="0" parTransId="{8808D95D-A1B4-4F80-9F47-3BAE1AA078C6}" sibTransId="{961EA676-10D7-498F-85F6-60A7BAAA65E9}"/>
    <dgm:cxn modelId="{752886DC-DE31-402E-84D3-5961D3448853}" type="presOf" srcId="{C7FE84D6-1939-4BD1-9517-E8D6478FB8F8}" destId="{543A1814-5A87-4F05-A243-74CD4CF0E9F4}" srcOrd="0" destOrd="0" presId="urn:microsoft.com/office/officeart/2005/8/layout/vList2"/>
    <dgm:cxn modelId="{30A3C425-6A4A-48E3-BCF0-B945180AFE80}" type="presParOf" srcId="{D59922B2-0137-4DC1-A8C5-FDAE76AACC9D}" destId="{543A1814-5A87-4F05-A243-74CD4CF0E9F4}" srcOrd="0" destOrd="0" presId="urn:microsoft.com/office/officeart/2005/8/layout/vList2"/>
    <dgm:cxn modelId="{05BA73A2-63C5-440C-A356-8BF540EC715B}" type="presParOf" srcId="{D59922B2-0137-4DC1-A8C5-FDAE76AACC9D}" destId="{B7A2E42D-B1E9-4EAF-BED7-134E12CA0D1F}" srcOrd="1" destOrd="0" presId="urn:microsoft.com/office/officeart/2005/8/layout/vList2"/>
    <dgm:cxn modelId="{56CE143B-51A7-4A53-9197-956C1AF6A27B}" type="presParOf" srcId="{D59922B2-0137-4DC1-A8C5-FDAE76AACC9D}" destId="{A95E6EAD-4F28-4A16-A2AF-33633ED6A3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5C027E-96D3-4197-972E-CE2834CCA61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12637AD4-D158-480F-996F-B7B9FA60480B}">
      <dgm:prSet/>
      <dgm:spPr/>
      <dgm:t>
        <a:bodyPr/>
        <a:lstStyle/>
        <a:p>
          <a:r>
            <a:rPr lang="de-CH" b="1"/>
            <a:t>Meister im Spuren verwischen</a:t>
          </a:r>
          <a:endParaRPr lang="de-CH"/>
        </a:p>
      </dgm:t>
    </dgm:pt>
    <dgm:pt modelId="{3A7CC658-1F51-43B7-AEE4-2EAAA7A638E9}" type="parTrans" cxnId="{9FAAD660-AC86-41F9-B734-D041DAF9DE85}">
      <dgm:prSet/>
      <dgm:spPr/>
      <dgm:t>
        <a:bodyPr/>
        <a:lstStyle/>
        <a:p>
          <a:endParaRPr lang="de-CH"/>
        </a:p>
      </dgm:t>
    </dgm:pt>
    <dgm:pt modelId="{4A5A63EA-4EEA-4FB5-BD2E-D517AEC7C724}" type="sibTrans" cxnId="{9FAAD660-AC86-41F9-B734-D041DAF9DE85}">
      <dgm:prSet/>
      <dgm:spPr/>
      <dgm:t>
        <a:bodyPr/>
        <a:lstStyle/>
        <a:p>
          <a:endParaRPr lang="de-CH"/>
        </a:p>
      </dgm:t>
    </dgm:pt>
    <dgm:pt modelId="{6E0AD489-2597-44E5-9C29-E3753520D7B6}">
      <dgm:prSet/>
      <dgm:spPr/>
      <dgm:t>
        <a:bodyPr/>
        <a:lstStyle/>
        <a:p>
          <a:r>
            <a:rPr lang="de-CH" b="1"/>
            <a:t>meist im Ausland</a:t>
          </a:r>
          <a:endParaRPr lang="de-CH"/>
        </a:p>
      </dgm:t>
    </dgm:pt>
    <dgm:pt modelId="{0B1B6A56-F76C-46E8-80B3-C83AB6D56B45}" type="parTrans" cxnId="{75C2A844-5AFA-4930-8DA5-4E7C7AE0CAE2}">
      <dgm:prSet/>
      <dgm:spPr/>
      <dgm:t>
        <a:bodyPr/>
        <a:lstStyle/>
        <a:p>
          <a:endParaRPr lang="de-CH"/>
        </a:p>
      </dgm:t>
    </dgm:pt>
    <dgm:pt modelId="{988ED53B-50EF-45B6-B458-04DC7DDBC22B}" type="sibTrans" cxnId="{75C2A844-5AFA-4930-8DA5-4E7C7AE0CAE2}">
      <dgm:prSet/>
      <dgm:spPr/>
      <dgm:t>
        <a:bodyPr/>
        <a:lstStyle/>
        <a:p>
          <a:endParaRPr lang="de-CH"/>
        </a:p>
      </dgm:t>
    </dgm:pt>
    <dgm:pt modelId="{F3E4B53E-A1BB-4A2D-9118-E5FC45CBB1BA}" type="pres">
      <dgm:prSet presAssocID="{365C027E-96D3-4197-972E-CE2834CCA619}" presName="linear" presStyleCnt="0">
        <dgm:presLayoutVars>
          <dgm:animLvl val="lvl"/>
          <dgm:resizeHandles val="exact"/>
        </dgm:presLayoutVars>
      </dgm:prSet>
      <dgm:spPr/>
    </dgm:pt>
    <dgm:pt modelId="{4C9FC051-0C6E-4901-8518-25D64FCD4B15}" type="pres">
      <dgm:prSet presAssocID="{12637AD4-D158-480F-996F-B7B9FA6048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4D39D4-2C42-4C78-9ED5-44492CAFBC32}" type="pres">
      <dgm:prSet presAssocID="{4A5A63EA-4EEA-4FB5-BD2E-D517AEC7C724}" presName="spacer" presStyleCnt="0"/>
      <dgm:spPr/>
    </dgm:pt>
    <dgm:pt modelId="{59C5AECE-C5C9-4BB9-9984-AA9F49F2A02A}" type="pres">
      <dgm:prSet presAssocID="{6E0AD489-2597-44E5-9C29-E3753520D7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AAD660-AC86-41F9-B734-D041DAF9DE85}" srcId="{365C027E-96D3-4197-972E-CE2834CCA619}" destId="{12637AD4-D158-480F-996F-B7B9FA60480B}" srcOrd="0" destOrd="0" parTransId="{3A7CC658-1F51-43B7-AEE4-2EAAA7A638E9}" sibTransId="{4A5A63EA-4EEA-4FB5-BD2E-D517AEC7C724}"/>
    <dgm:cxn modelId="{75C2A844-5AFA-4930-8DA5-4E7C7AE0CAE2}" srcId="{365C027E-96D3-4197-972E-CE2834CCA619}" destId="{6E0AD489-2597-44E5-9C29-E3753520D7B6}" srcOrd="1" destOrd="0" parTransId="{0B1B6A56-F76C-46E8-80B3-C83AB6D56B45}" sibTransId="{988ED53B-50EF-45B6-B458-04DC7DDBC22B}"/>
    <dgm:cxn modelId="{C33B5851-84CF-43B6-847B-438B5B426E77}" type="presOf" srcId="{365C027E-96D3-4197-972E-CE2834CCA619}" destId="{F3E4B53E-A1BB-4A2D-9118-E5FC45CBB1BA}" srcOrd="0" destOrd="0" presId="urn:microsoft.com/office/officeart/2005/8/layout/vList2"/>
    <dgm:cxn modelId="{68E84577-0EE5-4D99-9A95-1B2020A89976}" type="presOf" srcId="{6E0AD489-2597-44E5-9C29-E3753520D7B6}" destId="{59C5AECE-C5C9-4BB9-9984-AA9F49F2A02A}" srcOrd="0" destOrd="0" presId="urn:microsoft.com/office/officeart/2005/8/layout/vList2"/>
    <dgm:cxn modelId="{BEA71FB4-D19C-4EED-977C-6BF9D88C6B7D}" type="presOf" srcId="{12637AD4-D158-480F-996F-B7B9FA60480B}" destId="{4C9FC051-0C6E-4901-8518-25D64FCD4B15}" srcOrd="0" destOrd="0" presId="urn:microsoft.com/office/officeart/2005/8/layout/vList2"/>
    <dgm:cxn modelId="{15F74DFE-72AF-4C8D-8C7D-03A64144991A}" type="presParOf" srcId="{F3E4B53E-A1BB-4A2D-9118-E5FC45CBB1BA}" destId="{4C9FC051-0C6E-4901-8518-25D64FCD4B15}" srcOrd="0" destOrd="0" presId="urn:microsoft.com/office/officeart/2005/8/layout/vList2"/>
    <dgm:cxn modelId="{50B86513-7A89-46E4-A37F-A0E7087C7341}" type="presParOf" srcId="{F3E4B53E-A1BB-4A2D-9118-E5FC45CBB1BA}" destId="{504D39D4-2C42-4C78-9ED5-44492CAFBC32}" srcOrd="1" destOrd="0" presId="urn:microsoft.com/office/officeart/2005/8/layout/vList2"/>
    <dgm:cxn modelId="{B37F2109-DF91-426A-A1A2-4393C5C9FEE2}" type="presParOf" srcId="{F3E4B53E-A1BB-4A2D-9118-E5FC45CBB1BA}" destId="{59C5AECE-C5C9-4BB9-9984-AA9F49F2A0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B7DD38-C00E-42FC-A8BB-05E31ED7305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3238DEC4-5201-49E1-8FE9-98725A1C4863}">
      <dgm:prSet/>
      <dgm:spPr/>
      <dgm:t>
        <a:bodyPr/>
        <a:lstStyle/>
        <a:p>
          <a:r>
            <a:rPr lang="de-CH" b="1"/>
            <a:t>regelmässige Backups</a:t>
          </a:r>
          <a:endParaRPr lang="de-CH"/>
        </a:p>
      </dgm:t>
    </dgm:pt>
    <dgm:pt modelId="{F539B03E-002C-46DC-B1E3-3DB2666D1A8D}" type="parTrans" cxnId="{F58F2975-1105-400F-A0F7-3A41FFF30186}">
      <dgm:prSet/>
      <dgm:spPr/>
      <dgm:t>
        <a:bodyPr/>
        <a:lstStyle/>
        <a:p>
          <a:endParaRPr lang="de-CH"/>
        </a:p>
      </dgm:t>
    </dgm:pt>
    <dgm:pt modelId="{75DF0925-E9EC-4460-A16B-D895C14A33D2}" type="sibTrans" cxnId="{F58F2975-1105-400F-A0F7-3A41FFF30186}">
      <dgm:prSet/>
      <dgm:spPr/>
      <dgm:t>
        <a:bodyPr/>
        <a:lstStyle/>
        <a:p>
          <a:endParaRPr lang="de-CH"/>
        </a:p>
      </dgm:t>
    </dgm:pt>
    <dgm:pt modelId="{A5B83E58-34A8-4FC5-91E5-320387A70E2D}">
      <dgm:prSet/>
      <dgm:spPr/>
      <dgm:t>
        <a:bodyPr/>
        <a:lstStyle/>
        <a:p>
          <a:r>
            <a:rPr lang="de-CH" b="1"/>
            <a:t>Vorsicht bei Mailanhängen</a:t>
          </a:r>
          <a:endParaRPr lang="de-CH"/>
        </a:p>
      </dgm:t>
    </dgm:pt>
    <dgm:pt modelId="{8997954B-207A-4710-90A4-D9DE593FD5E5}" type="parTrans" cxnId="{1CBC8175-AB3E-4C1D-9A12-224C034D8871}">
      <dgm:prSet/>
      <dgm:spPr/>
      <dgm:t>
        <a:bodyPr/>
        <a:lstStyle/>
        <a:p>
          <a:endParaRPr lang="de-CH"/>
        </a:p>
      </dgm:t>
    </dgm:pt>
    <dgm:pt modelId="{1543902D-15B8-44D7-8FC2-084DD03829D4}" type="sibTrans" cxnId="{1CBC8175-AB3E-4C1D-9A12-224C034D8871}">
      <dgm:prSet/>
      <dgm:spPr/>
      <dgm:t>
        <a:bodyPr/>
        <a:lstStyle/>
        <a:p>
          <a:endParaRPr lang="de-CH"/>
        </a:p>
      </dgm:t>
    </dgm:pt>
    <dgm:pt modelId="{7F92B16D-CFE4-48DC-93C3-8334B34D63A8}">
      <dgm:prSet/>
      <dgm:spPr/>
      <dgm:t>
        <a:bodyPr/>
        <a:lstStyle/>
        <a:p>
          <a:r>
            <a:rPr lang="de-CH" b="1"/>
            <a:t>Verhandlungen den Profis überlassen</a:t>
          </a:r>
          <a:endParaRPr lang="de-CH"/>
        </a:p>
      </dgm:t>
    </dgm:pt>
    <dgm:pt modelId="{2CAE5AE3-950F-4E6D-8836-D20D8E5E77C7}" type="parTrans" cxnId="{3E5A119C-A382-4AEE-8C83-EE437F8BA489}">
      <dgm:prSet/>
      <dgm:spPr/>
      <dgm:t>
        <a:bodyPr/>
        <a:lstStyle/>
        <a:p>
          <a:endParaRPr lang="de-CH"/>
        </a:p>
      </dgm:t>
    </dgm:pt>
    <dgm:pt modelId="{BF5076EA-8112-4FFA-82CB-AF82BE297552}" type="sibTrans" cxnId="{3E5A119C-A382-4AEE-8C83-EE437F8BA489}">
      <dgm:prSet/>
      <dgm:spPr/>
      <dgm:t>
        <a:bodyPr/>
        <a:lstStyle/>
        <a:p>
          <a:endParaRPr lang="de-CH"/>
        </a:p>
      </dgm:t>
    </dgm:pt>
    <dgm:pt modelId="{B80A59B7-FF11-4DC3-AFE5-869CCB1018E3}" type="pres">
      <dgm:prSet presAssocID="{27B7DD38-C00E-42FC-A8BB-05E31ED7305B}" presName="linear" presStyleCnt="0">
        <dgm:presLayoutVars>
          <dgm:animLvl val="lvl"/>
          <dgm:resizeHandles val="exact"/>
        </dgm:presLayoutVars>
      </dgm:prSet>
      <dgm:spPr/>
    </dgm:pt>
    <dgm:pt modelId="{70193513-915F-41F8-8350-40D75BCD89E7}" type="pres">
      <dgm:prSet presAssocID="{3238DEC4-5201-49E1-8FE9-98725A1C48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B426AB-30B5-44FC-A620-FF7BE19DBBDE}" type="pres">
      <dgm:prSet presAssocID="{75DF0925-E9EC-4460-A16B-D895C14A33D2}" presName="spacer" presStyleCnt="0"/>
      <dgm:spPr/>
    </dgm:pt>
    <dgm:pt modelId="{1DE2A472-7A7E-4F4B-8E1D-6A88B21935EE}" type="pres">
      <dgm:prSet presAssocID="{A5B83E58-34A8-4FC5-91E5-320387A70E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E6C070-147E-461C-81BA-99CC8103ED48}" type="pres">
      <dgm:prSet presAssocID="{1543902D-15B8-44D7-8FC2-084DD03829D4}" presName="spacer" presStyleCnt="0"/>
      <dgm:spPr/>
    </dgm:pt>
    <dgm:pt modelId="{74917120-48F1-4428-ABFC-1592677A5BB1}" type="pres">
      <dgm:prSet presAssocID="{7F92B16D-CFE4-48DC-93C3-8334B34D63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25D10E-9532-46F7-871D-3AFF4E066505}" type="presOf" srcId="{7F92B16D-CFE4-48DC-93C3-8334B34D63A8}" destId="{74917120-48F1-4428-ABFC-1592677A5BB1}" srcOrd="0" destOrd="0" presId="urn:microsoft.com/office/officeart/2005/8/layout/vList2"/>
    <dgm:cxn modelId="{BD139F39-5FB3-4A9D-9F70-831E09A6E6B5}" type="presOf" srcId="{3238DEC4-5201-49E1-8FE9-98725A1C4863}" destId="{70193513-915F-41F8-8350-40D75BCD89E7}" srcOrd="0" destOrd="0" presId="urn:microsoft.com/office/officeart/2005/8/layout/vList2"/>
    <dgm:cxn modelId="{F58F2975-1105-400F-A0F7-3A41FFF30186}" srcId="{27B7DD38-C00E-42FC-A8BB-05E31ED7305B}" destId="{3238DEC4-5201-49E1-8FE9-98725A1C4863}" srcOrd="0" destOrd="0" parTransId="{F539B03E-002C-46DC-B1E3-3DB2666D1A8D}" sibTransId="{75DF0925-E9EC-4460-A16B-D895C14A33D2}"/>
    <dgm:cxn modelId="{1CBC8175-AB3E-4C1D-9A12-224C034D8871}" srcId="{27B7DD38-C00E-42FC-A8BB-05E31ED7305B}" destId="{A5B83E58-34A8-4FC5-91E5-320387A70E2D}" srcOrd="1" destOrd="0" parTransId="{8997954B-207A-4710-90A4-D9DE593FD5E5}" sibTransId="{1543902D-15B8-44D7-8FC2-084DD03829D4}"/>
    <dgm:cxn modelId="{3E5A119C-A382-4AEE-8C83-EE437F8BA489}" srcId="{27B7DD38-C00E-42FC-A8BB-05E31ED7305B}" destId="{7F92B16D-CFE4-48DC-93C3-8334B34D63A8}" srcOrd="2" destOrd="0" parTransId="{2CAE5AE3-950F-4E6D-8836-D20D8E5E77C7}" sibTransId="{BF5076EA-8112-4FFA-82CB-AF82BE297552}"/>
    <dgm:cxn modelId="{E62EBAC0-50A3-4984-B147-C3BAB4CBF85A}" type="presOf" srcId="{27B7DD38-C00E-42FC-A8BB-05E31ED7305B}" destId="{B80A59B7-FF11-4DC3-AFE5-869CCB1018E3}" srcOrd="0" destOrd="0" presId="urn:microsoft.com/office/officeart/2005/8/layout/vList2"/>
    <dgm:cxn modelId="{C40338E2-A009-411A-A572-08EC94508F73}" type="presOf" srcId="{A5B83E58-34A8-4FC5-91E5-320387A70E2D}" destId="{1DE2A472-7A7E-4F4B-8E1D-6A88B21935EE}" srcOrd="0" destOrd="0" presId="urn:microsoft.com/office/officeart/2005/8/layout/vList2"/>
    <dgm:cxn modelId="{E4C51D5C-BEF5-44F4-89E2-A132EBA5A641}" type="presParOf" srcId="{B80A59B7-FF11-4DC3-AFE5-869CCB1018E3}" destId="{70193513-915F-41F8-8350-40D75BCD89E7}" srcOrd="0" destOrd="0" presId="urn:microsoft.com/office/officeart/2005/8/layout/vList2"/>
    <dgm:cxn modelId="{70EFE68E-29B9-4DFC-812C-D6A3F09EC8E5}" type="presParOf" srcId="{B80A59B7-FF11-4DC3-AFE5-869CCB1018E3}" destId="{E8B426AB-30B5-44FC-A620-FF7BE19DBBDE}" srcOrd="1" destOrd="0" presId="urn:microsoft.com/office/officeart/2005/8/layout/vList2"/>
    <dgm:cxn modelId="{0E4D5EEE-9B4E-425A-B1F3-C7588DEDD70D}" type="presParOf" srcId="{B80A59B7-FF11-4DC3-AFE5-869CCB1018E3}" destId="{1DE2A472-7A7E-4F4B-8E1D-6A88B21935EE}" srcOrd="2" destOrd="0" presId="urn:microsoft.com/office/officeart/2005/8/layout/vList2"/>
    <dgm:cxn modelId="{0AD4E599-6DF7-4922-9C86-CF073FE9C0EA}" type="presParOf" srcId="{B80A59B7-FF11-4DC3-AFE5-869CCB1018E3}" destId="{FCE6C070-147E-461C-81BA-99CC8103ED48}" srcOrd="3" destOrd="0" presId="urn:microsoft.com/office/officeart/2005/8/layout/vList2"/>
    <dgm:cxn modelId="{6B808E63-2839-47A1-9B13-9039947B4A1F}" type="presParOf" srcId="{B80A59B7-FF11-4DC3-AFE5-869CCB1018E3}" destId="{74917120-48F1-4428-ABFC-1592677A5B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2180C-2094-4218-A2E1-41ABB049F8B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E58CEAD6-3B9B-4833-9419-DB30915E6C7E}">
      <dgm:prSet/>
      <dgm:spPr/>
      <dgm:t>
        <a:bodyPr/>
        <a:lstStyle/>
        <a:p>
          <a:r>
            <a:rPr lang="de-CH"/>
            <a:t>zusammengesetzt aus</a:t>
          </a:r>
        </a:p>
      </dgm:t>
    </dgm:pt>
    <dgm:pt modelId="{5FAA81E9-3D29-4213-B40F-4D45D43B8C34}" type="parTrans" cxnId="{EF3E2F84-FF19-4B4A-B035-8C87265BE15A}">
      <dgm:prSet/>
      <dgm:spPr/>
      <dgm:t>
        <a:bodyPr/>
        <a:lstStyle/>
        <a:p>
          <a:endParaRPr lang="de-CH"/>
        </a:p>
      </dgm:t>
    </dgm:pt>
    <dgm:pt modelId="{498283A4-4BD9-4553-93F2-BEE1231A730B}" type="sibTrans" cxnId="{EF3E2F84-FF19-4B4A-B035-8C87265BE15A}">
      <dgm:prSet/>
      <dgm:spPr/>
      <dgm:t>
        <a:bodyPr/>
        <a:lstStyle/>
        <a:p>
          <a:endParaRPr lang="de-CH"/>
        </a:p>
      </dgm:t>
    </dgm:pt>
    <dgm:pt modelId="{6053715E-FADD-4CD2-B49B-F721B6B19CEC}">
      <dgm:prSet/>
      <dgm:spPr/>
      <dgm:t>
        <a:bodyPr/>
        <a:lstStyle/>
        <a:p>
          <a:r>
            <a:rPr lang="de-CH"/>
            <a:t>Lösegeld und Software</a:t>
          </a:r>
        </a:p>
      </dgm:t>
    </dgm:pt>
    <dgm:pt modelId="{0A7A593F-5115-4698-A26C-1C01C36E48F6}" type="parTrans" cxnId="{1C9FE0CA-0DE5-48C9-9CAD-EEB21F4EF6B2}">
      <dgm:prSet/>
      <dgm:spPr/>
      <dgm:t>
        <a:bodyPr/>
        <a:lstStyle/>
        <a:p>
          <a:endParaRPr lang="de-CH"/>
        </a:p>
      </dgm:t>
    </dgm:pt>
    <dgm:pt modelId="{A394EE41-AA90-4FDC-AF0F-F3E7777A8F9F}" type="sibTrans" cxnId="{1C9FE0CA-0DE5-48C9-9CAD-EEB21F4EF6B2}">
      <dgm:prSet/>
      <dgm:spPr/>
      <dgm:t>
        <a:bodyPr/>
        <a:lstStyle/>
        <a:p>
          <a:endParaRPr lang="de-CH"/>
        </a:p>
      </dgm:t>
    </dgm:pt>
    <dgm:pt modelId="{CE3CA329-9C27-4ED1-9B39-9F0D96180270}" type="pres">
      <dgm:prSet presAssocID="{F052180C-2094-4218-A2E1-41ABB049F8BC}" presName="linear" presStyleCnt="0">
        <dgm:presLayoutVars>
          <dgm:animLvl val="lvl"/>
          <dgm:resizeHandles val="exact"/>
        </dgm:presLayoutVars>
      </dgm:prSet>
      <dgm:spPr/>
    </dgm:pt>
    <dgm:pt modelId="{3B815187-6173-4A98-9B19-E6C597BA964A}" type="pres">
      <dgm:prSet presAssocID="{E58CEAD6-3B9B-4833-9419-DB30915E6C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08956A-5E9C-4D65-8D85-3A6BA6790110}" type="pres">
      <dgm:prSet presAssocID="{498283A4-4BD9-4553-93F2-BEE1231A730B}" presName="spacer" presStyleCnt="0"/>
      <dgm:spPr/>
    </dgm:pt>
    <dgm:pt modelId="{DF61CF8C-4D3B-4553-A662-AC2ACFFCA120}" type="pres">
      <dgm:prSet presAssocID="{6053715E-FADD-4CD2-B49B-F721B6B19C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E1180A-0276-48F4-BAD8-4C0A2CF8C8C7}" type="presOf" srcId="{E58CEAD6-3B9B-4833-9419-DB30915E6C7E}" destId="{3B815187-6173-4A98-9B19-E6C597BA964A}" srcOrd="0" destOrd="0" presId="urn:microsoft.com/office/officeart/2005/8/layout/vList2"/>
    <dgm:cxn modelId="{7C773357-FDCA-48C8-9E30-E037174BBC34}" type="presOf" srcId="{F052180C-2094-4218-A2E1-41ABB049F8BC}" destId="{CE3CA329-9C27-4ED1-9B39-9F0D96180270}" srcOrd="0" destOrd="0" presId="urn:microsoft.com/office/officeart/2005/8/layout/vList2"/>
    <dgm:cxn modelId="{EF3E2F84-FF19-4B4A-B035-8C87265BE15A}" srcId="{F052180C-2094-4218-A2E1-41ABB049F8BC}" destId="{E58CEAD6-3B9B-4833-9419-DB30915E6C7E}" srcOrd="0" destOrd="0" parTransId="{5FAA81E9-3D29-4213-B40F-4D45D43B8C34}" sibTransId="{498283A4-4BD9-4553-93F2-BEE1231A730B}"/>
    <dgm:cxn modelId="{FCA9F8C0-44FB-475B-814E-AF6AFE5ED0B4}" type="presOf" srcId="{6053715E-FADD-4CD2-B49B-F721B6B19CEC}" destId="{DF61CF8C-4D3B-4553-A662-AC2ACFFCA120}" srcOrd="0" destOrd="0" presId="urn:microsoft.com/office/officeart/2005/8/layout/vList2"/>
    <dgm:cxn modelId="{1C9FE0CA-0DE5-48C9-9CAD-EEB21F4EF6B2}" srcId="{F052180C-2094-4218-A2E1-41ABB049F8BC}" destId="{6053715E-FADD-4CD2-B49B-F721B6B19CEC}" srcOrd="1" destOrd="0" parTransId="{0A7A593F-5115-4698-A26C-1C01C36E48F6}" sibTransId="{A394EE41-AA90-4FDC-AF0F-F3E7777A8F9F}"/>
    <dgm:cxn modelId="{8C3D9BE3-62BD-4045-BBC2-2EF0385F395F}" type="presParOf" srcId="{CE3CA329-9C27-4ED1-9B39-9F0D96180270}" destId="{3B815187-6173-4A98-9B19-E6C597BA964A}" srcOrd="0" destOrd="0" presId="urn:microsoft.com/office/officeart/2005/8/layout/vList2"/>
    <dgm:cxn modelId="{99A03AFD-28D2-4C55-9BCA-7AEE2053D1FB}" type="presParOf" srcId="{CE3CA329-9C27-4ED1-9B39-9F0D96180270}" destId="{3908956A-5E9C-4D65-8D85-3A6BA6790110}" srcOrd="1" destOrd="0" presId="urn:microsoft.com/office/officeart/2005/8/layout/vList2"/>
    <dgm:cxn modelId="{F9429C81-616F-4058-8827-3FAA2447693F}" type="presParOf" srcId="{CE3CA329-9C27-4ED1-9B39-9F0D96180270}" destId="{DF61CF8C-4D3B-4553-A662-AC2ACFFCA1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604FC-8177-43C0-81E8-A3C9B64A397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CC929D26-3A54-45DB-A8B4-E959A705E364}">
      <dgm:prSet/>
      <dgm:spPr/>
      <dgm:t>
        <a:bodyPr/>
        <a:lstStyle/>
        <a:p>
          <a:r>
            <a:rPr lang="de-DE" dirty="0"/>
            <a:t>in Kryptowährung</a:t>
          </a:r>
          <a:endParaRPr lang="de-CH" dirty="0"/>
        </a:p>
      </dgm:t>
    </dgm:pt>
    <dgm:pt modelId="{FFBA6242-1E8E-412C-A2B2-EF4B7F6CFBEB}" type="parTrans" cxnId="{5DFAE0C0-556D-4489-B3F8-8B36A65C451F}">
      <dgm:prSet/>
      <dgm:spPr/>
      <dgm:t>
        <a:bodyPr/>
        <a:lstStyle/>
        <a:p>
          <a:endParaRPr lang="de-CH"/>
        </a:p>
      </dgm:t>
    </dgm:pt>
    <dgm:pt modelId="{42DA0120-826D-441B-8FE9-F7800CFD4817}" type="sibTrans" cxnId="{5DFAE0C0-556D-4489-B3F8-8B36A65C451F}">
      <dgm:prSet/>
      <dgm:spPr/>
      <dgm:t>
        <a:bodyPr/>
        <a:lstStyle/>
        <a:p>
          <a:endParaRPr lang="de-CH"/>
        </a:p>
      </dgm:t>
    </dgm:pt>
    <dgm:pt modelId="{5A22091A-4492-4460-A7EC-17EEEB37DBEC}">
      <dgm:prSet/>
      <dgm:spPr/>
      <dgm:t>
        <a:bodyPr/>
        <a:lstStyle/>
        <a:p>
          <a:r>
            <a:rPr lang="de-DE"/>
            <a:t>weil dies anonymer ist</a:t>
          </a:r>
          <a:endParaRPr lang="de-CH"/>
        </a:p>
      </dgm:t>
    </dgm:pt>
    <dgm:pt modelId="{4ABBED9E-54E4-436D-8B49-1D4D9DCA3009}" type="parTrans" cxnId="{1A3BC8FF-1CA9-4271-9271-EAC14C85E526}">
      <dgm:prSet/>
      <dgm:spPr/>
      <dgm:t>
        <a:bodyPr/>
        <a:lstStyle/>
        <a:p>
          <a:endParaRPr lang="de-CH"/>
        </a:p>
      </dgm:t>
    </dgm:pt>
    <dgm:pt modelId="{D3EAD134-0D25-4EC2-B4AA-D48ABB178C16}" type="sibTrans" cxnId="{1A3BC8FF-1CA9-4271-9271-EAC14C85E526}">
      <dgm:prSet/>
      <dgm:spPr/>
      <dgm:t>
        <a:bodyPr/>
        <a:lstStyle/>
        <a:p>
          <a:endParaRPr lang="de-CH"/>
        </a:p>
      </dgm:t>
    </dgm:pt>
    <dgm:pt modelId="{B96308E7-35E0-4AA2-80B3-47EC7DA27BAF}" type="pres">
      <dgm:prSet presAssocID="{924604FC-8177-43C0-81E8-A3C9B64A3977}" presName="linear" presStyleCnt="0">
        <dgm:presLayoutVars>
          <dgm:animLvl val="lvl"/>
          <dgm:resizeHandles val="exact"/>
        </dgm:presLayoutVars>
      </dgm:prSet>
      <dgm:spPr/>
    </dgm:pt>
    <dgm:pt modelId="{2F0F936E-AB99-4E95-86EA-A4AFA3E6CE36}" type="pres">
      <dgm:prSet presAssocID="{CC929D26-3A54-45DB-A8B4-E959A705E3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EC3D01-91DA-4583-96B2-1B2B8D3AFC18}" type="pres">
      <dgm:prSet presAssocID="{42DA0120-826D-441B-8FE9-F7800CFD4817}" presName="spacer" presStyleCnt="0"/>
      <dgm:spPr/>
    </dgm:pt>
    <dgm:pt modelId="{968B1652-A6AD-4153-96EC-0D674E07832B}" type="pres">
      <dgm:prSet presAssocID="{5A22091A-4492-4460-A7EC-17EEEB37DB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CDB350-9A67-4BAB-8AAB-B9BB18A638BD}" type="presOf" srcId="{5A22091A-4492-4460-A7EC-17EEEB37DBEC}" destId="{968B1652-A6AD-4153-96EC-0D674E07832B}" srcOrd="0" destOrd="0" presId="urn:microsoft.com/office/officeart/2005/8/layout/vList2"/>
    <dgm:cxn modelId="{5DFAE0C0-556D-4489-B3F8-8B36A65C451F}" srcId="{924604FC-8177-43C0-81E8-A3C9B64A3977}" destId="{CC929D26-3A54-45DB-A8B4-E959A705E364}" srcOrd="0" destOrd="0" parTransId="{FFBA6242-1E8E-412C-A2B2-EF4B7F6CFBEB}" sibTransId="{42DA0120-826D-441B-8FE9-F7800CFD4817}"/>
    <dgm:cxn modelId="{5EEC6BDF-1639-451F-BDD3-529B53195828}" type="presOf" srcId="{924604FC-8177-43C0-81E8-A3C9B64A3977}" destId="{B96308E7-35E0-4AA2-80B3-47EC7DA27BAF}" srcOrd="0" destOrd="0" presId="urn:microsoft.com/office/officeart/2005/8/layout/vList2"/>
    <dgm:cxn modelId="{0ACDF3E5-6A73-4B86-A143-3016A1679754}" type="presOf" srcId="{CC929D26-3A54-45DB-A8B4-E959A705E364}" destId="{2F0F936E-AB99-4E95-86EA-A4AFA3E6CE36}" srcOrd="0" destOrd="0" presId="urn:microsoft.com/office/officeart/2005/8/layout/vList2"/>
    <dgm:cxn modelId="{1A3BC8FF-1CA9-4271-9271-EAC14C85E526}" srcId="{924604FC-8177-43C0-81E8-A3C9B64A3977}" destId="{5A22091A-4492-4460-A7EC-17EEEB37DBEC}" srcOrd="1" destOrd="0" parTransId="{4ABBED9E-54E4-436D-8B49-1D4D9DCA3009}" sibTransId="{D3EAD134-0D25-4EC2-B4AA-D48ABB178C16}"/>
    <dgm:cxn modelId="{3E448AB9-082F-4A24-8F66-AB130D5BF792}" type="presParOf" srcId="{B96308E7-35E0-4AA2-80B3-47EC7DA27BAF}" destId="{2F0F936E-AB99-4E95-86EA-A4AFA3E6CE36}" srcOrd="0" destOrd="0" presId="urn:microsoft.com/office/officeart/2005/8/layout/vList2"/>
    <dgm:cxn modelId="{8FD5BDB6-F407-4E5C-BB71-D1927A9F9461}" type="presParOf" srcId="{B96308E7-35E0-4AA2-80B3-47EC7DA27BAF}" destId="{CAEC3D01-91DA-4583-96B2-1B2B8D3AFC18}" srcOrd="1" destOrd="0" presId="urn:microsoft.com/office/officeart/2005/8/layout/vList2"/>
    <dgm:cxn modelId="{6383D1BA-7379-4D5D-959E-EBD58AE8DDF3}" type="presParOf" srcId="{B96308E7-35E0-4AA2-80B3-47EC7DA27BAF}" destId="{968B1652-A6AD-4153-96EC-0D674E0783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F9A2E6-B146-49CA-A099-D2084F8383E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86C26671-B2DD-40AB-B659-BBCFEDCB17C9}">
      <dgm:prSet/>
      <dgm:spPr/>
      <dgm:t>
        <a:bodyPr/>
        <a:lstStyle/>
        <a:p>
          <a:r>
            <a:rPr lang="de-CH"/>
            <a:t>Beginn des Wochenendes</a:t>
          </a:r>
        </a:p>
      </dgm:t>
    </dgm:pt>
    <dgm:pt modelId="{E4036881-DD41-4CC0-A2C3-9CB8522707D2}" type="parTrans" cxnId="{2380040D-BA04-4E22-9C6F-E5217AF7C301}">
      <dgm:prSet/>
      <dgm:spPr/>
      <dgm:t>
        <a:bodyPr/>
        <a:lstStyle/>
        <a:p>
          <a:endParaRPr lang="de-CH"/>
        </a:p>
      </dgm:t>
    </dgm:pt>
    <dgm:pt modelId="{F3F36EEB-908E-4592-876A-FDD77E1157F3}" type="sibTrans" cxnId="{2380040D-BA04-4E22-9C6F-E5217AF7C301}">
      <dgm:prSet/>
      <dgm:spPr/>
      <dgm:t>
        <a:bodyPr/>
        <a:lstStyle/>
        <a:p>
          <a:endParaRPr lang="de-CH"/>
        </a:p>
      </dgm:t>
    </dgm:pt>
    <dgm:pt modelId="{267732F2-517D-4FFB-A8B6-91D65C4CA3AA}" type="pres">
      <dgm:prSet presAssocID="{52F9A2E6-B146-49CA-A099-D2084F8383E6}" presName="linear" presStyleCnt="0">
        <dgm:presLayoutVars>
          <dgm:animLvl val="lvl"/>
          <dgm:resizeHandles val="exact"/>
        </dgm:presLayoutVars>
      </dgm:prSet>
      <dgm:spPr/>
    </dgm:pt>
    <dgm:pt modelId="{665341C0-8641-4F43-A046-04E43DE195CA}" type="pres">
      <dgm:prSet presAssocID="{86C26671-B2DD-40AB-B659-BBCFEDCB17C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3A55D03-71BB-46B1-AF91-48189269BB84}" type="presOf" srcId="{86C26671-B2DD-40AB-B659-BBCFEDCB17C9}" destId="{665341C0-8641-4F43-A046-04E43DE195CA}" srcOrd="0" destOrd="0" presId="urn:microsoft.com/office/officeart/2005/8/layout/vList2"/>
    <dgm:cxn modelId="{2380040D-BA04-4E22-9C6F-E5217AF7C301}" srcId="{52F9A2E6-B146-49CA-A099-D2084F8383E6}" destId="{86C26671-B2DD-40AB-B659-BBCFEDCB17C9}" srcOrd="0" destOrd="0" parTransId="{E4036881-DD41-4CC0-A2C3-9CB8522707D2}" sibTransId="{F3F36EEB-908E-4592-876A-FDD77E1157F3}"/>
    <dgm:cxn modelId="{AFF726E1-0EE7-45A8-915E-1DFE620EAB33}" type="presOf" srcId="{52F9A2E6-B146-49CA-A099-D2084F8383E6}" destId="{267732F2-517D-4FFB-A8B6-91D65C4CA3AA}" srcOrd="0" destOrd="0" presId="urn:microsoft.com/office/officeart/2005/8/layout/vList2"/>
    <dgm:cxn modelId="{970D6DF7-2D98-4845-BA55-D55BA09CBE0E}" type="presParOf" srcId="{267732F2-517D-4FFB-A8B6-91D65C4CA3AA}" destId="{665341C0-8641-4F43-A046-04E43DE195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C8A461-61FB-46EA-9AEC-B8F07BE07F5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CH"/>
        </a:p>
      </dgm:t>
    </dgm:pt>
    <dgm:pt modelId="{01CC101B-523C-402A-9C33-D4007FB4E8FB}">
      <dgm:prSet/>
      <dgm:spPr/>
      <dgm:t>
        <a:bodyPr/>
        <a:lstStyle/>
        <a:p>
          <a:r>
            <a:rPr lang="de-DE" dirty="0"/>
            <a:t>Link in Mail angeklickt</a:t>
          </a:r>
          <a:br>
            <a:rPr lang="de-DE" dirty="0"/>
          </a:br>
          <a:r>
            <a:rPr lang="de-DE" dirty="0"/>
            <a:t>(falsche Bestellung stornieren)</a:t>
          </a:r>
          <a:endParaRPr lang="de-CH" dirty="0"/>
        </a:p>
      </dgm:t>
    </dgm:pt>
    <dgm:pt modelId="{8A0664CC-A51C-43E0-90A1-79E6E5F71931}" type="parTrans" cxnId="{70E6942A-5499-4530-87B9-B2DC6967F7E1}">
      <dgm:prSet/>
      <dgm:spPr/>
      <dgm:t>
        <a:bodyPr/>
        <a:lstStyle/>
        <a:p>
          <a:endParaRPr lang="de-CH"/>
        </a:p>
      </dgm:t>
    </dgm:pt>
    <dgm:pt modelId="{4B3B7FD5-A66B-4B2A-A6AF-44EA7397E738}" type="sibTrans" cxnId="{70E6942A-5499-4530-87B9-B2DC6967F7E1}">
      <dgm:prSet/>
      <dgm:spPr/>
      <dgm:t>
        <a:bodyPr/>
        <a:lstStyle/>
        <a:p>
          <a:endParaRPr lang="de-CH"/>
        </a:p>
      </dgm:t>
    </dgm:pt>
    <dgm:pt modelId="{8C39A703-66E2-4E9A-9B7F-61A1124F50D3}">
      <dgm:prSet/>
      <dgm:spPr/>
      <dgm:t>
        <a:bodyPr/>
        <a:lstStyle/>
        <a:p>
          <a:r>
            <a:rPr lang="de-DE" dirty="0"/>
            <a:t>eine verborgene Exceldatei wird </a:t>
          </a:r>
          <a:r>
            <a:rPr lang="de-DE"/>
            <a:t>geöffnet (xlsx ???)</a:t>
          </a:r>
          <a:endParaRPr lang="de-CH" dirty="0"/>
        </a:p>
      </dgm:t>
    </dgm:pt>
    <dgm:pt modelId="{3400B6A1-78D1-4877-991A-8513B59D9DFD}" type="parTrans" cxnId="{FBD00E76-9A0E-43BA-8EFB-C784ADA8A6CC}">
      <dgm:prSet/>
      <dgm:spPr/>
      <dgm:t>
        <a:bodyPr/>
        <a:lstStyle/>
        <a:p>
          <a:endParaRPr lang="de-CH"/>
        </a:p>
      </dgm:t>
    </dgm:pt>
    <dgm:pt modelId="{B3E4AADA-D9FD-448C-A463-72F84E7CDD0B}" type="sibTrans" cxnId="{FBD00E76-9A0E-43BA-8EFB-C784ADA8A6CC}">
      <dgm:prSet/>
      <dgm:spPr/>
      <dgm:t>
        <a:bodyPr/>
        <a:lstStyle/>
        <a:p>
          <a:endParaRPr lang="de-CH"/>
        </a:p>
      </dgm:t>
    </dgm:pt>
    <dgm:pt modelId="{E0630AC3-CD41-44E2-AAC6-76234387B824}" type="pres">
      <dgm:prSet presAssocID="{7AC8A461-61FB-46EA-9AEC-B8F07BE07F5A}" presName="linear" presStyleCnt="0">
        <dgm:presLayoutVars>
          <dgm:animLvl val="lvl"/>
          <dgm:resizeHandles val="exact"/>
        </dgm:presLayoutVars>
      </dgm:prSet>
      <dgm:spPr/>
    </dgm:pt>
    <dgm:pt modelId="{42836389-5C02-4893-A8B8-A0B0CD21D28F}" type="pres">
      <dgm:prSet presAssocID="{01CC101B-523C-402A-9C33-D4007FB4E8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4D8B4E-6F65-4BCB-B828-61BD290C1406}" type="pres">
      <dgm:prSet presAssocID="{4B3B7FD5-A66B-4B2A-A6AF-44EA7397E738}" presName="spacer" presStyleCnt="0"/>
      <dgm:spPr/>
    </dgm:pt>
    <dgm:pt modelId="{14F6025F-82D2-46CF-A076-3D6C028E0F1E}" type="pres">
      <dgm:prSet presAssocID="{8C39A703-66E2-4E9A-9B7F-61A1124F50D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BBD9905-9EB5-4167-93B4-E2B280214722}" type="presOf" srcId="{8C39A703-66E2-4E9A-9B7F-61A1124F50D3}" destId="{14F6025F-82D2-46CF-A076-3D6C028E0F1E}" srcOrd="0" destOrd="0" presId="urn:microsoft.com/office/officeart/2005/8/layout/vList2"/>
    <dgm:cxn modelId="{70E6942A-5499-4530-87B9-B2DC6967F7E1}" srcId="{7AC8A461-61FB-46EA-9AEC-B8F07BE07F5A}" destId="{01CC101B-523C-402A-9C33-D4007FB4E8FB}" srcOrd="0" destOrd="0" parTransId="{8A0664CC-A51C-43E0-90A1-79E6E5F71931}" sibTransId="{4B3B7FD5-A66B-4B2A-A6AF-44EA7397E738}"/>
    <dgm:cxn modelId="{57B14736-2E63-41E2-AA6F-53894C806DC4}" type="presOf" srcId="{7AC8A461-61FB-46EA-9AEC-B8F07BE07F5A}" destId="{E0630AC3-CD41-44E2-AAC6-76234387B824}" srcOrd="0" destOrd="0" presId="urn:microsoft.com/office/officeart/2005/8/layout/vList2"/>
    <dgm:cxn modelId="{D8823240-203B-4DA4-80F0-B4A5812F1F0E}" type="presOf" srcId="{01CC101B-523C-402A-9C33-D4007FB4E8FB}" destId="{42836389-5C02-4893-A8B8-A0B0CD21D28F}" srcOrd="0" destOrd="0" presId="urn:microsoft.com/office/officeart/2005/8/layout/vList2"/>
    <dgm:cxn modelId="{FBD00E76-9A0E-43BA-8EFB-C784ADA8A6CC}" srcId="{7AC8A461-61FB-46EA-9AEC-B8F07BE07F5A}" destId="{8C39A703-66E2-4E9A-9B7F-61A1124F50D3}" srcOrd="1" destOrd="0" parTransId="{3400B6A1-78D1-4877-991A-8513B59D9DFD}" sibTransId="{B3E4AADA-D9FD-448C-A463-72F84E7CDD0B}"/>
    <dgm:cxn modelId="{98A6F8BE-528C-4C77-92F9-F40584024FD7}" type="presParOf" srcId="{E0630AC3-CD41-44E2-AAC6-76234387B824}" destId="{42836389-5C02-4893-A8B8-A0B0CD21D28F}" srcOrd="0" destOrd="0" presId="urn:microsoft.com/office/officeart/2005/8/layout/vList2"/>
    <dgm:cxn modelId="{F5A46FC9-09A2-4890-A1E8-CCF6EB85ABD0}" type="presParOf" srcId="{E0630AC3-CD41-44E2-AAC6-76234387B824}" destId="{1C4D8B4E-6F65-4BCB-B828-61BD290C1406}" srcOrd="1" destOrd="0" presId="urn:microsoft.com/office/officeart/2005/8/layout/vList2"/>
    <dgm:cxn modelId="{1A98E2D3-2766-4774-9554-663511EAFCB7}" type="presParOf" srcId="{E0630AC3-CD41-44E2-AAC6-76234387B824}" destId="{14F6025F-82D2-46CF-A076-3D6C028E0F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FEFB34-A739-45A5-B3FC-8E9E4F5484A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3BC2D213-7964-45CF-AFA2-346E77059C3F}">
      <dgm:prSet/>
      <dgm:spPr/>
      <dgm:t>
        <a:bodyPr/>
        <a:lstStyle/>
        <a:p>
          <a:r>
            <a:rPr lang="de-DE"/>
            <a:t>einige Patientendateien nicht mehr abrufbar</a:t>
          </a:r>
          <a:endParaRPr lang="de-CH"/>
        </a:p>
      </dgm:t>
    </dgm:pt>
    <dgm:pt modelId="{C23686AD-5115-4915-A232-BC8B84849D82}" type="parTrans" cxnId="{11622FE1-8B03-4A03-A711-069997F9736C}">
      <dgm:prSet/>
      <dgm:spPr/>
      <dgm:t>
        <a:bodyPr/>
        <a:lstStyle/>
        <a:p>
          <a:endParaRPr lang="de-CH"/>
        </a:p>
      </dgm:t>
    </dgm:pt>
    <dgm:pt modelId="{EAAA25A8-EF8A-48B5-8A02-9FDCB99C9D8F}" type="sibTrans" cxnId="{11622FE1-8B03-4A03-A711-069997F9736C}">
      <dgm:prSet/>
      <dgm:spPr/>
      <dgm:t>
        <a:bodyPr/>
        <a:lstStyle/>
        <a:p>
          <a:endParaRPr lang="de-CH"/>
        </a:p>
      </dgm:t>
    </dgm:pt>
    <dgm:pt modelId="{19AB51D0-A40D-403E-826F-2B6F438CCD77}" type="pres">
      <dgm:prSet presAssocID="{2AFEFB34-A739-45A5-B3FC-8E9E4F5484AE}" presName="linear" presStyleCnt="0">
        <dgm:presLayoutVars>
          <dgm:animLvl val="lvl"/>
          <dgm:resizeHandles val="exact"/>
        </dgm:presLayoutVars>
      </dgm:prSet>
      <dgm:spPr/>
    </dgm:pt>
    <dgm:pt modelId="{931BF411-E01C-4A7C-9FB2-4893C3734912}" type="pres">
      <dgm:prSet presAssocID="{3BC2D213-7964-45CF-AFA2-346E77059C3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F26800C-D14B-474B-AB97-C14172ACC697}" type="presOf" srcId="{3BC2D213-7964-45CF-AFA2-346E77059C3F}" destId="{931BF411-E01C-4A7C-9FB2-4893C3734912}" srcOrd="0" destOrd="0" presId="urn:microsoft.com/office/officeart/2005/8/layout/vList2"/>
    <dgm:cxn modelId="{7B2E2157-9032-4DF0-AE72-277CF3A66E83}" type="presOf" srcId="{2AFEFB34-A739-45A5-B3FC-8E9E4F5484AE}" destId="{19AB51D0-A40D-403E-826F-2B6F438CCD77}" srcOrd="0" destOrd="0" presId="urn:microsoft.com/office/officeart/2005/8/layout/vList2"/>
    <dgm:cxn modelId="{11622FE1-8B03-4A03-A711-069997F9736C}" srcId="{2AFEFB34-A739-45A5-B3FC-8E9E4F5484AE}" destId="{3BC2D213-7964-45CF-AFA2-346E77059C3F}" srcOrd="0" destOrd="0" parTransId="{C23686AD-5115-4915-A232-BC8B84849D82}" sibTransId="{EAAA25A8-EF8A-48B5-8A02-9FDCB99C9D8F}"/>
    <dgm:cxn modelId="{5C0BA0D3-EE4A-4BB5-BD41-058C1B537C91}" type="presParOf" srcId="{19AB51D0-A40D-403E-826F-2B6F438CCD77}" destId="{931BF411-E01C-4A7C-9FB2-4893C37349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0CB84C-DE2A-4C99-9656-07529D48B60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CH"/>
        </a:p>
      </dgm:t>
    </dgm:pt>
    <dgm:pt modelId="{6B74E8F1-EE86-4529-9FC5-88CDEC6532A6}">
      <dgm:prSet/>
      <dgm:spPr/>
      <dgm:t>
        <a:bodyPr/>
        <a:lstStyle/>
        <a:p>
          <a:r>
            <a:rPr lang="de-DE" dirty="0"/>
            <a:t>betroffenen Bereich sofort abschalten und vom Netz nehmen</a:t>
          </a:r>
          <a:endParaRPr lang="de-CH" dirty="0"/>
        </a:p>
      </dgm:t>
    </dgm:pt>
    <dgm:pt modelId="{855CF412-71F6-43FE-8878-032895959A73}" type="parTrans" cxnId="{C5414183-4E51-4989-A19D-64A299801540}">
      <dgm:prSet/>
      <dgm:spPr/>
      <dgm:t>
        <a:bodyPr/>
        <a:lstStyle/>
        <a:p>
          <a:endParaRPr lang="de-CH"/>
        </a:p>
      </dgm:t>
    </dgm:pt>
    <dgm:pt modelId="{8F39D426-168B-4CA2-ADD2-54D7621AACC0}" type="sibTrans" cxnId="{C5414183-4E51-4989-A19D-64A299801540}">
      <dgm:prSet/>
      <dgm:spPr/>
      <dgm:t>
        <a:bodyPr/>
        <a:lstStyle/>
        <a:p>
          <a:endParaRPr lang="de-CH"/>
        </a:p>
      </dgm:t>
    </dgm:pt>
    <dgm:pt modelId="{81918E11-104F-4A29-826D-D47D84D34AEA}" type="pres">
      <dgm:prSet presAssocID="{400CB84C-DE2A-4C99-9656-07529D48B60D}" presName="linear" presStyleCnt="0">
        <dgm:presLayoutVars>
          <dgm:animLvl val="lvl"/>
          <dgm:resizeHandles val="exact"/>
        </dgm:presLayoutVars>
      </dgm:prSet>
      <dgm:spPr/>
    </dgm:pt>
    <dgm:pt modelId="{C24E25E6-FE15-4599-B578-D91B01E6A152}" type="pres">
      <dgm:prSet presAssocID="{6B74E8F1-EE86-4529-9FC5-88CDEC6532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025D5C-829E-4F00-A4BF-AFFE36EA0E8D}" type="presOf" srcId="{400CB84C-DE2A-4C99-9656-07529D48B60D}" destId="{81918E11-104F-4A29-826D-D47D84D34AEA}" srcOrd="0" destOrd="0" presId="urn:microsoft.com/office/officeart/2005/8/layout/vList2"/>
    <dgm:cxn modelId="{C5414183-4E51-4989-A19D-64A299801540}" srcId="{400CB84C-DE2A-4C99-9656-07529D48B60D}" destId="{6B74E8F1-EE86-4529-9FC5-88CDEC6532A6}" srcOrd="0" destOrd="0" parTransId="{855CF412-71F6-43FE-8878-032895959A73}" sibTransId="{8F39D426-168B-4CA2-ADD2-54D7621AACC0}"/>
    <dgm:cxn modelId="{88E20DD2-8F0D-43A1-A8EC-05692A3F289D}" type="presOf" srcId="{6B74E8F1-EE86-4529-9FC5-88CDEC6532A6}" destId="{C24E25E6-FE15-4599-B578-D91B01E6A152}" srcOrd="0" destOrd="0" presId="urn:microsoft.com/office/officeart/2005/8/layout/vList2"/>
    <dgm:cxn modelId="{BC954453-1EEB-4F72-B34F-9FC3FBA5E6CD}" type="presParOf" srcId="{81918E11-104F-4A29-826D-D47D84D34AEA}" destId="{C24E25E6-FE15-4599-B578-D91B01E6A1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8D86D8-408F-4BD6-9A20-6C785F0A6A0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CH"/>
        </a:p>
      </dgm:t>
    </dgm:pt>
    <dgm:pt modelId="{1FA2B69D-205F-46E7-8BB5-8F4CF9DA3B1F}">
      <dgm:prSet custT="1"/>
      <dgm:spPr/>
      <dgm:t>
        <a:bodyPr/>
        <a:lstStyle/>
        <a:p>
          <a:r>
            <a:rPr lang="de-DE" sz="3200"/>
            <a:t>Täter wissen manchmal gar nicht, wo sie zugegriffen haben.</a:t>
          </a:r>
          <a:endParaRPr lang="de-CH" sz="3200"/>
        </a:p>
      </dgm:t>
    </dgm:pt>
    <dgm:pt modelId="{C6C11621-2273-4D81-975E-686CCCDF29C8}" type="parTrans" cxnId="{B310C053-70A7-4573-A745-41C35343BD17}">
      <dgm:prSet/>
      <dgm:spPr/>
      <dgm:t>
        <a:bodyPr/>
        <a:lstStyle/>
        <a:p>
          <a:endParaRPr lang="de-CH"/>
        </a:p>
      </dgm:t>
    </dgm:pt>
    <dgm:pt modelId="{2394B5A4-C1D6-4E6A-B1F0-AA23AF812E66}" type="sibTrans" cxnId="{B310C053-70A7-4573-A745-41C35343BD17}">
      <dgm:prSet/>
      <dgm:spPr/>
      <dgm:t>
        <a:bodyPr/>
        <a:lstStyle/>
        <a:p>
          <a:endParaRPr lang="de-CH"/>
        </a:p>
      </dgm:t>
    </dgm:pt>
    <dgm:pt modelId="{2A7BE0C0-04D4-40A7-95D8-D7E203A168E0}">
      <dgm:prSet/>
      <dgm:spPr/>
      <dgm:t>
        <a:bodyPr/>
        <a:lstStyle/>
        <a:p>
          <a:r>
            <a:rPr lang="de-DE" dirty="0"/>
            <a:t>automatisierte Meldung: Nachricht auf Bildschirm, dass man bezahlen muss und seine Daten eingeben soll</a:t>
          </a:r>
          <a:endParaRPr lang="de-CH" dirty="0"/>
        </a:p>
      </dgm:t>
    </dgm:pt>
    <dgm:pt modelId="{93268FFC-3F3A-4244-9F9F-762AB36F7362}" type="parTrans" cxnId="{2CB8A1B4-FC9E-4098-A13A-1EC70DB4B80B}">
      <dgm:prSet/>
      <dgm:spPr/>
      <dgm:t>
        <a:bodyPr/>
        <a:lstStyle/>
        <a:p>
          <a:endParaRPr lang="de-CH"/>
        </a:p>
      </dgm:t>
    </dgm:pt>
    <dgm:pt modelId="{DC56C15C-C46C-4936-A07A-263EF22DF92F}" type="sibTrans" cxnId="{2CB8A1B4-FC9E-4098-A13A-1EC70DB4B80B}">
      <dgm:prSet/>
      <dgm:spPr/>
      <dgm:t>
        <a:bodyPr/>
        <a:lstStyle/>
        <a:p>
          <a:endParaRPr lang="de-CH"/>
        </a:p>
      </dgm:t>
    </dgm:pt>
    <dgm:pt modelId="{4BB061B4-95B8-4430-96D4-FFB449E3C108}">
      <dgm:prSet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marL="452438" indent="-452438"/>
          <a:r>
            <a:rPr lang="de-DE" dirty="0">
              <a:sym typeface="Wingdings" panose="05000000000000000000" pitchFamily="2" charset="2"/>
            </a:rPr>
            <a:t></a:t>
          </a:r>
          <a:r>
            <a:rPr lang="de-DE" dirty="0"/>
            <a:t> ja nicht ausfüllen, Geldsumme wird erst gefordert, wenn sie wissen, wo sie sind</a:t>
          </a:r>
          <a:endParaRPr lang="de-CH" dirty="0"/>
        </a:p>
      </dgm:t>
    </dgm:pt>
    <dgm:pt modelId="{144FABD0-1D78-4DA0-A655-79A6F5CECFD4}" type="parTrans" cxnId="{C3ED19A3-C589-47A4-9DEC-330B9672939A}">
      <dgm:prSet/>
      <dgm:spPr/>
      <dgm:t>
        <a:bodyPr/>
        <a:lstStyle/>
        <a:p>
          <a:endParaRPr lang="de-CH"/>
        </a:p>
      </dgm:t>
    </dgm:pt>
    <dgm:pt modelId="{ABE34D07-29AD-4489-9FF4-149F016538BE}" type="sibTrans" cxnId="{C3ED19A3-C589-47A4-9DEC-330B9672939A}">
      <dgm:prSet/>
      <dgm:spPr/>
      <dgm:t>
        <a:bodyPr/>
        <a:lstStyle/>
        <a:p>
          <a:endParaRPr lang="de-CH"/>
        </a:p>
      </dgm:t>
    </dgm:pt>
    <dgm:pt modelId="{629DFD52-F65F-48E7-B211-14B3EEDDA2B1}" type="pres">
      <dgm:prSet presAssocID="{378D86D8-408F-4BD6-9A20-6C785F0A6A04}" presName="linear" presStyleCnt="0">
        <dgm:presLayoutVars>
          <dgm:animLvl val="lvl"/>
          <dgm:resizeHandles val="exact"/>
        </dgm:presLayoutVars>
      </dgm:prSet>
      <dgm:spPr/>
    </dgm:pt>
    <dgm:pt modelId="{96661B4C-D7A4-4C8D-BF3A-B76A7AFAE241}" type="pres">
      <dgm:prSet presAssocID="{1FA2B69D-205F-46E7-8BB5-8F4CF9DA3B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9BBD7B-C396-41B6-A697-C092297E822C}" type="pres">
      <dgm:prSet presAssocID="{2394B5A4-C1D6-4E6A-B1F0-AA23AF812E66}" presName="spacer" presStyleCnt="0"/>
      <dgm:spPr/>
    </dgm:pt>
    <dgm:pt modelId="{3B19AA6D-E60D-4E8C-B748-73098223AF0E}" type="pres">
      <dgm:prSet presAssocID="{2A7BE0C0-04D4-40A7-95D8-D7E203A168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F04F1F-1682-45EB-8EB7-5928F076A3CC}" type="pres">
      <dgm:prSet presAssocID="{DC56C15C-C46C-4936-A07A-263EF22DF92F}" presName="spacer" presStyleCnt="0"/>
      <dgm:spPr/>
    </dgm:pt>
    <dgm:pt modelId="{292A7F03-06C4-4FE6-945E-4407B6F3A456}" type="pres">
      <dgm:prSet presAssocID="{4BB061B4-95B8-4430-96D4-FFB449E3C1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585727-523B-4A74-AD5A-72119CD477B8}" type="presOf" srcId="{2A7BE0C0-04D4-40A7-95D8-D7E203A168E0}" destId="{3B19AA6D-E60D-4E8C-B748-73098223AF0E}" srcOrd="0" destOrd="0" presId="urn:microsoft.com/office/officeart/2005/8/layout/vList2"/>
    <dgm:cxn modelId="{B310C053-70A7-4573-A745-41C35343BD17}" srcId="{378D86D8-408F-4BD6-9A20-6C785F0A6A04}" destId="{1FA2B69D-205F-46E7-8BB5-8F4CF9DA3B1F}" srcOrd="0" destOrd="0" parTransId="{C6C11621-2273-4D81-975E-686CCCDF29C8}" sibTransId="{2394B5A4-C1D6-4E6A-B1F0-AA23AF812E66}"/>
    <dgm:cxn modelId="{45F17794-391A-43CC-AD7B-10E9A2BAE74E}" type="presOf" srcId="{1FA2B69D-205F-46E7-8BB5-8F4CF9DA3B1F}" destId="{96661B4C-D7A4-4C8D-BF3A-B76A7AFAE241}" srcOrd="0" destOrd="0" presId="urn:microsoft.com/office/officeart/2005/8/layout/vList2"/>
    <dgm:cxn modelId="{C3ED19A3-C589-47A4-9DEC-330B9672939A}" srcId="{378D86D8-408F-4BD6-9A20-6C785F0A6A04}" destId="{4BB061B4-95B8-4430-96D4-FFB449E3C108}" srcOrd="2" destOrd="0" parTransId="{144FABD0-1D78-4DA0-A655-79A6F5CECFD4}" sibTransId="{ABE34D07-29AD-4489-9FF4-149F016538BE}"/>
    <dgm:cxn modelId="{01331BA8-B2A3-473F-BA31-5EFB0710A484}" type="presOf" srcId="{378D86D8-408F-4BD6-9A20-6C785F0A6A04}" destId="{629DFD52-F65F-48E7-B211-14B3EEDDA2B1}" srcOrd="0" destOrd="0" presId="urn:microsoft.com/office/officeart/2005/8/layout/vList2"/>
    <dgm:cxn modelId="{2CB8A1B4-FC9E-4098-A13A-1EC70DB4B80B}" srcId="{378D86D8-408F-4BD6-9A20-6C785F0A6A04}" destId="{2A7BE0C0-04D4-40A7-95D8-D7E203A168E0}" srcOrd="1" destOrd="0" parTransId="{93268FFC-3F3A-4244-9F9F-762AB36F7362}" sibTransId="{DC56C15C-C46C-4936-A07A-263EF22DF92F}"/>
    <dgm:cxn modelId="{EA968BED-D637-4BBB-9086-45FBF9D1DE9D}" type="presOf" srcId="{4BB061B4-95B8-4430-96D4-FFB449E3C108}" destId="{292A7F03-06C4-4FE6-945E-4407B6F3A456}" srcOrd="0" destOrd="0" presId="urn:microsoft.com/office/officeart/2005/8/layout/vList2"/>
    <dgm:cxn modelId="{DCE013E7-730A-422F-B9DB-281A61567E2D}" type="presParOf" srcId="{629DFD52-F65F-48E7-B211-14B3EEDDA2B1}" destId="{96661B4C-D7A4-4C8D-BF3A-B76A7AFAE241}" srcOrd="0" destOrd="0" presId="urn:microsoft.com/office/officeart/2005/8/layout/vList2"/>
    <dgm:cxn modelId="{40633A57-F448-48CF-8F01-F543D07516A5}" type="presParOf" srcId="{629DFD52-F65F-48E7-B211-14B3EEDDA2B1}" destId="{C49BBD7B-C396-41B6-A697-C092297E822C}" srcOrd="1" destOrd="0" presId="urn:microsoft.com/office/officeart/2005/8/layout/vList2"/>
    <dgm:cxn modelId="{791EBFFD-43E0-4BA5-8AF4-EB5D75F65E23}" type="presParOf" srcId="{629DFD52-F65F-48E7-B211-14B3EEDDA2B1}" destId="{3B19AA6D-E60D-4E8C-B748-73098223AF0E}" srcOrd="2" destOrd="0" presId="urn:microsoft.com/office/officeart/2005/8/layout/vList2"/>
    <dgm:cxn modelId="{F84C4D14-F2CA-4BBF-94A4-9A951DCC1774}" type="presParOf" srcId="{629DFD52-F65F-48E7-B211-14B3EEDDA2B1}" destId="{80F04F1F-1682-45EB-8EB7-5928F076A3CC}" srcOrd="3" destOrd="0" presId="urn:microsoft.com/office/officeart/2005/8/layout/vList2"/>
    <dgm:cxn modelId="{B487B6B8-74F7-4DCA-B330-749052D7C6B5}" type="presParOf" srcId="{629DFD52-F65F-48E7-B211-14B3EEDDA2B1}" destId="{292A7F03-06C4-4FE6-945E-4407B6F3A4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F787BB-FC3E-4F4F-9E7F-CD8C306998F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de-CH"/>
        </a:p>
      </dgm:t>
    </dgm:pt>
    <dgm:pt modelId="{A121724D-AE90-4AD0-987B-C89D2F2E3149}">
      <dgm:prSet/>
      <dgm:spPr/>
      <dgm:t>
        <a:bodyPr/>
        <a:lstStyle/>
        <a:p>
          <a:r>
            <a:rPr lang="de-CH"/>
            <a:t>Cyberspezialisten kontaktieren</a:t>
          </a:r>
        </a:p>
      </dgm:t>
    </dgm:pt>
    <dgm:pt modelId="{47F6137B-EDCC-4CE3-9DA8-26C2B7FE1D4A}" type="parTrans" cxnId="{FF65CFA8-A4DF-48D9-B534-C85ADC38CA3F}">
      <dgm:prSet/>
      <dgm:spPr/>
      <dgm:t>
        <a:bodyPr/>
        <a:lstStyle/>
        <a:p>
          <a:endParaRPr lang="de-CH"/>
        </a:p>
      </dgm:t>
    </dgm:pt>
    <dgm:pt modelId="{611A6036-2B61-45F0-B5F1-9ED547E85A9C}" type="sibTrans" cxnId="{FF65CFA8-A4DF-48D9-B534-C85ADC38CA3F}">
      <dgm:prSet/>
      <dgm:spPr/>
      <dgm:t>
        <a:bodyPr/>
        <a:lstStyle/>
        <a:p>
          <a:endParaRPr lang="de-CH"/>
        </a:p>
      </dgm:t>
    </dgm:pt>
    <dgm:pt modelId="{546520A9-542D-4D73-902C-D6B5CFC4A6C6}">
      <dgm:prSet/>
      <dgm:spPr/>
      <dgm:t>
        <a:bodyPr/>
        <a:lstStyle/>
        <a:p>
          <a:r>
            <a:rPr lang="de-CH"/>
            <a:t>nicht bezahlen</a:t>
          </a:r>
        </a:p>
      </dgm:t>
    </dgm:pt>
    <dgm:pt modelId="{2737D8FF-CD4A-4D06-B51B-DB574DD46EC1}" type="parTrans" cxnId="{29D6D96B-5CE7-4AF5-ACAC-74DD7843F026}">
      <dgm:prSet/>
      <dgm:spPr/>
      <dgm:t>
        <a:bodyPr/>
        <a:lstStyle/>
        <a:p>
          <a:endParaRPr lang="de-CH"/>
        </a:p>
      </dgm:t>
    </dgm:pt>
    <dgm:pt modelId="{2579DB0E-84DD-41FF-8EA9-69FBE9D2E851}" type="sibTrans" cxnId="{29D6D96B-5CE7-4AF5-ACAC-74DD7843F026}">
      <dgm:prSet/>
      <dgm:spPr/>
      <dgm:t>
        <a:bodyPr/>
        <a:lstStyle/>
        <a:p>
          <a:endParaRPr lang="de-CH"/>
        </a:p>
      </dgm:t>
    </dgm:pt>
    <dgm:pt modelId="{E18E91E1-354F-45A0-A9AD-D8F41F2111B9}" type="pres">
      <dgm:prSet presAssocID="{F6F787BB-FC3E-4F4F-9E7F-CD8C306998FB}" presName="linear" presStyleCnt="0">
        <dgm:presLayoutVars>
          <dgm:animLvl val="lvl"/>
          <dgm:resizeHandles val="exact"/>
        </dgm:presLayoutVars>
      </dgm:prSet>
      <dgm:spPr/>
    </dgm:pt>
    <dgm:pt modelId="{ECDFDCE6-DD57-4AF1-8731-279C6E76F079}" type="pres">
      <dgm:prSet presAssocID="{A121724D-AE90-4AD0-987B-C89D2F2E31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3BC057-2BEC-4E89-8DA1-24AC1FBF4054}" type="pres">
      <dgm:prSet presAssocID="{611A6036-2B61-45F0-B5F1-9ED547E85A9C}" presName="spacer" presStyleCnt="0"/>
      <dgm:spPr/>
    </dgm:pt>
    <dgm:pt modelId="{10A7EC56-73A1-4911-9613-8726ADFD0624}" type="pres">
      <dgm:prSet presAssocID="{546520A9-542D-4D73-902C-D6B5CFC4A6C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EC4C51C-811E-481E-9861-CF6B106E9BC2}" type="presOf" srcId="{A121724D-AE90-4AD0-987B-C89D2F2E3149}" destId="{ECDFDCE6-DD57-4AF1-8731-279C6E76F079}" srcOrd="0" destOrd="0" presId="urn:microsoft.com/office/officeart/2005/8/layout/vList2"/>
    <dgm:cxn modelId="{29D6D96B-5CE7-4AF5-ACAC-74DD7843F026}" srcId="{F6F787BB-FC3E-4F4F-9E7F-CD8C306998FB}" destId="{546520A9-542D-4D73-902C-D6B5CFC4A6C6}" srcOrd="1" destOrd="0" parTransId="{2737D8FF-CD4A-4D06-B51B-DB574DD46EC1}" sibTransId="{2579DB0E-84DD-41FF-8EA9-69FBE9D2E851}"/>
    <dgm:cxn modelId="{70CDAF9E-3D43-446D-87CF-9E829D6B13C4}" type="presOf" srcId="{546520A9-542D-4D73-902C-D6B5CFC4A6C6}" destId="{10A7EC56-73A1-4911-9613-8726ADFD0624}" srcOrd="0" destOrd="0" presId="urn:microsoft.com/office/officeart/2005/8/layout/vList2"/>
    <dgm:cxn modelId="{FF65CFA8-A4DF-48D9-B534-C85ADC38CA3F}" srcId="{F6F787BB-FC3E-4F4F-9E7F-CD8C306998FB}" destId="{A121724D-AE90-4AD0-987B-C89D2F2E3149}" srcOrd="0" destOrd="0" parTransId="{47F6137B-EDCC-4CE3-9DA8-26C2B7FE1D4A}" sibTransId="{611A6036-2B61-45F0-B5F1-9ED547E85A9C}"/>
    <dgm:cxn modelId="{6F83E3B2-5E4D-4A1E-8967-AF6F8D955206}" type="presOf" srcId="{F6F787BB-FC3E-4F4F-9E7F-CD8C306998FB}" destId="{E18E91E1-354F-45A0-A9AD-D8F41F2111B9}" srcOrd="0" destOrd="0" presId="urn:microsoft.com/office/officeart/2005/8/layout/vList2"/>
    <dgm:cxn modelId="{41B008A6-9810-45A4-9285-954CB4623EEB}" type="presParOf" srcId="{E18E91E1-354F-45A0-A9AD-D8F41F2111B9}" destId="{ECDFDCE6-DD57-4AF1-8731-279C6E76F079}" srcOrd="0" destOrd="0" presId="urn:microsoft.com/office/officeart/2005/8/layout/vList2"/>
    <dgm:cxn modelId="{A4E03C31-3157-4CD1-996B-AAB5D9BC3DD9}" type="presParOf" srcId="{E18E91E1-354F-45A0-A9AD-D8F41F2111B9}" destId="{403BC057-2BEC-4E89-8DA1-24AC1FBF4054}" srcOrd="1" destOrd="0" presId="urn:microsoft.com/office/officeart/2005/8/layout/vList2"/>
    <dgm:cxn modelId="{7566510D-776B-43B2-8CF0-55849DE58282}" type="presParOf" srcId="{E18E91E1-354F-45A0-A9AD-D8F41F2111B9}" destId="{10A7EC56-73A1-4911-9613-8726ADFD06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D8FCA-9D47-4F7E-96DC-D66FC345507C}">
      <dsp:nvSpPr>
        <dsp:cNvPr id="0" name=""/>
        <dsp:cNvSpPr/>
      </dsp:nvSpPr>
      <dsp:spPr>
        <a:xfrm>
          <a:off x="0" y="57467"/>
          <a:ext cx="91440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Kassensystem</a:t>
          </a:r>
          <a:endParaRPr lang="de-CH" sz="3200" kern="1200"/>
        </a:p>
      </dsp:txBody>
      <dsp:txXfrm>
        <a:off x="37467" y="94934"/>
        <a:ext cx="9069066" cy="692586"/>
      </dsp:txXfrm>
    </dsp:sp>
    <dsp:sp modelId="{071D1E4F-97BC-434B-B419-3C4690665707}">
      <dsp:nvSpPr>
        <dsp:cNvPr id="0" name=""/>
        <dsp:cNvSpPr/>
      </dsp:nvSpPr>
      <dsp:spPr>
        <a:xfrm>
          <a:off x="0" y="917147"/>
          <a:ext cx="9144000" cy="767520"/>
        </a:xfrm>
        <a:prstGeom prst="roundRect">
          <a:avLst/>
        </a:prstGeom>
        <a:solidFill>
          <a:schemeClr val="accent3">
            <a:hueOff val="1565956"/>
            <a:satOff val="-492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Ampelanlagen</a:t>
          </a:r>
          <a:endParaRPr lang="de-CH" sz="3200" kern="1200"/>
        </a:p>
      </dsp:txBody>
      <dsp:txXfrm>
        <a:off x="37467" y="954614"/>
        <a:ext cx="9069066" cy="692586"/>
      </dsp:txXfrm>
    </dsp:sp>
    <dsp:sp modelId="{A12F0231-2A04-4992-8CEA-FC6508005DA2}">
      <dsp:nvSpPr>
        <dsp:cNvPr id="0" name=""/>
        <dsp:cNvSpPr/>
      </dsp:nvSpPr>
      <dsp:spPr>
        <a:xfrm>
          <a:off x="0" y="1776827"/>
          <a:ext cx="9144000" cy="767520"/>
        </a:xfrm>
        <a:prstGeom prst="roundRect">
          <a:avLst/>
        </a:prstGeom>
        <a:solidFill>
          <a:schemeClr val="accent3">
            <a:hueOff val="3131913"/>
            <a:satOff val="-984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Flug- und Zugverkehr</a:t>
          </a:r>
          <a:endParaRPr lang="de-CH" sz="3200" kern="1200"/>
        </a:p>
      </dsp:txBody>
      <dsp:txXfrm>
        <a:off x="37467" y="1814294"/>
        <a:ext cx="9069066" cy="692586"/>
      </dsp:txXfrm>
    </dsp:sp>
    <dsp:sp modelId="{A6BC4522-CE04-47D0-B3C9-E25078F21055}">
      <dsp:nvSpPr>
        <dsp:cNvPr id="0" name=""/>
        <dsp:cNvSpPr/>
      </dsp:nvSpPr>
      <dsp:spPr>
        <a:xfrm>
          <a:off x="0" y="2636507"/>
          <a:ext cx="9144000" cy="767520"/>
        </a:xfrm>
        <a:prstGeom prst="roundRect">
          <a:avLst/>
        </a:prstGeom>
        <a:solidFill>
          <a:schemeClr val="accent3">
            <a:hueOff val="4697869"/>
            <a:satOff val="-14760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Krankenhäuser</a:t>
          </a:r>
          <a:endParaRPr lang="de-CH" sz="3200" kern="1200"/>
        </a:p>
      </dsp:txBody>
      <dsp:txXfrm>
        <a:off x="37467" y="2673974"/>
        <a:ext cx="9069066" cy="692586"/>
      </dsp:txXfrm>
    </dsp:sp>
    <dsp:sp modelId="{7C8DBC6E-0756-4EDC-9A1A-C79407F0F640}">
      <dsp:nvSpPr>
        <dsp:cNvPr id="0" name=""/>
        <dsp:cNvSpPr/>
      </dsp:nvSpPr>
      <dsp:spPr>
        <a:xfrm>
          <a:off x="0" y="3496187"/>
          <a:ext cx="9144000" cy="76752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	etc.</a:t>
          </a:r>
          <a:endParaRPr lang="de-CH" sz="3200" kern="1200" dirty="0"/>
        </a:p>
      </dsp:txBody>
      <dsp:txXfrm>
        <a:off x="37467" y="3533654"/>
        <a:ext cx="9069066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7E66-D62A-4A4F-8B22-5EC9D6543DE8}">
      <dsp:nvSpPr>
        <dsp:cNvPr id="0" name=""/>
        <dsp:cNvSpPr/>
      </dsp:nvSpPr>
      <dsp:spPr>
        <a:xfrm>
          <a:off x="0" y="507962"/>
          <a:ext cx="9144000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/>
            <a:t>im Darknet und</a:t>
          </a:r>
          <a:endParaRPr lang="de-CH" sz="6500" kern="1200"/>
        </a:p>
      </dsp:txBody>
      <dsp:txXfrm>
        <a:off x="76105" y="584067"/>
        <a:ext cx="8991790" cy="1406815"/>
      </dsp:txXfrm>
    </dsp:sp>
    <dsp:sp modelId="{08134F2C-1BDE-4917-A038-7C5FB6A0186B}">
      <dsp:nvSpPr>
        <dsp:cNvPr id="0" name=""/>
        <dsp:cNvSpPr/>
      </dsp:nvSpPr>
      <dsp:spPr>
        <a:xfrm>
          <a:off x="0" y="2254187"/>
          <a:ext cx="9144000" cy="1559025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/>
            <a:t>in den Daten der Klinik </a:t>
          </a:r>
          <a:endParaRPr lang="de-CH" sz="6500" kern="1200"/>
        </a:p>
      </dsp:txBody>
      <dsp:txXfrm>
        <a:off x="76105" y="2330292"/>
        <a:ext cx="8991790" cy="14068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04A9-EB4F-4A42-A298-2E871A30860B}">
      <dsp:nvSpPr>
        <dsp:cNvPr id="0" name=""/>
        <dsp:cNvSpPr/>
      </dsp:nvSpPr>
      <dsp:spPr>
        <a:xfrm>
          <a:off x="0" y="867737"/>
          <a:ext cx="9144000" cy="2585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500" kern="1200"/>
            <a:t>Veröffentlichung der Daten</a:t>
          </a:r>
        </a:p>
      </dsp:txBody>
      <dsp:txXfrm>
        <a:off x="126223" y="993960"/>
        <a:ext cx="8891554" cy="23332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A1814-5A87-4F05-A243-74CD4CF0E9F4}">
      <dsp:nvSpPr>
        <dsp:cNvPr id="0" name=""/>
        <dsp:cNvSpPr/>
      </dsp:nvSpPr>
      <dsp:spPr>
        <a:xfrm>
          <a:off x="0" y="558812"/>
          <a:ext cx="9144000" cy="1511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300" b="1" kern="1200"/>
            <a:t>an Empathie appellieren</a:t>
          </a:r>
          <a:endParaRPr lang="de-CH" sz="6300" kern="1200"/>
        </a:p>
      </dsp:txBody>
      <dsp:txXfrm>
        <a:off x="73764" y="632576"/>
        <a:ext cx="8996472" cy="1363527"/>
      </dsp:txXfrm>
    </dsp:sp>
    <dsp:sp modelId="{A95E6EAD-4F28-4A16-A2AF-33633ED6A3FE}">
      <dsp:nvSpPr>
        <dsp:cNvPr id="0" name=""/>
        <dsp:cNvSpPr/>
      </dsp:nvSpPr>
      <dsp:spPr>
        <a:xfrm>
          <a:off x="0" y="2251307"/>
          <a:ext cx="9144000" cy="1511055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300" b="1" kern="1200"/>
            <a:t>tiefere Summe anbieten</a:t>
          </a:r>
          <a:endParaRPr lang="de-CH" sz="6300" kern="1200"/>
        </a:p>
      </dsp:txBody>
      <dsp:txXfrm>
        <a:off x="73764" y="2325071"/>
        <a:ext cx="8996472" cy="13635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FC051-0C6E-4901-8518-25D64FCD4B15}">
      <dsp:nvSpPr>
        <dsp:cNvPr id="0" name=""/>
        <dsp:cNvSpPr/>
      </dsp:nvSpPr>
      <dsp:spPr>
        <a:xfrm>
          <a:off x="0" y="17147"/>
          <a:ext cx="9144000" cy="206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5200" b="1" kern="1200"/>
            <a:t>Meister im Spuren verwischen</a:t>
          </a:r>
          <a:endParaRPr lang="de-CH" sz="5200" kern="1200"/>
        </a:p>
      </dsp:txBody>
      <dsp:txXfrm>
        <a:off x="100979" y="118126"/>
        <a:ext cx="8942042" cy="1866602"/>
      </dsp:txXfrm>
    </dsp:sp>
    <dsp:sp modelId="{59C5AECE-C5C9-4BB9-9984-AA9F49F2A02A}">
      <dsp:nvSpPr>
        <dsp:cNvPr id="0" name=""/>
        <dsp:cNvSpPr/>
      </dsp:nvSpPr>
      <dsp:spPr>
        <a:xfrm>
          <a:off x="0" y="2235467"/>
          <a:ext cx="9144000" cy="206856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5200" b="1" kern="1200"/>
            <a:t>meist im Ausland</a:t>
          </a:r>
          <a:endParaRPr lang="de-CH" sz="5200" kern="1200"/>
        </a:p>
      </dsp:txBody>
      <dsp:txXfrm>
        <a:off x="100979" y="2336446"/>
        <a:ext cx="8942042" cy="18666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93513-915F-41F8-8350-40D75BCD89E7}">
      <dsp:nvSpPr>
        <dsp:cNvPr id="0" name=""/>
        <dsp:cNvSpPr/>
      </dsp:nvSpPr>
      <dsp:spPr>
        <a:xfrm>
          <a:off x="0" y="528572"/>
          <a:ext cx="9144000" cy="1007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200" b="1" kern="1200"/>
            <a:t>regelmässige Backups</a:t>
          </a:r>
          <a:endParaRPr lang="de-CH" sz="4200" kern="1200"/>
        </a:p>
      </dsp:txBody>
      <dsp:txXfrm>
        <a:off x="49176" y="577748"/>
        <a:ext cx="9045648" cy="909018"/>
      </dsp:txXfrm>
    </dsp:sp>
    <dsp:sp modelId="{1DE2A472-7A7E-4F4B-8E1D-6A88B21935EE}">
      <dsp:nvSpPr>
        <dsp:cNvPr id="0" name=""/>
        <dsp:cNvSpPr/>
      </dsp:nvSpPr>
      <dsp:spPr>
        <a:xfrm>
          <a:off x="0" y="1656902"/>
          <a:ext cx="9144000" cy="1007370"/>
        </a:xfrm>
        <a:prstGeom prst="roundRect">
          <a:avLst/>
        </a:prstGeom>
        <a:solidFill>
          <a:schemeClr val="accent3">
            <a:hueOff val="3131913"/>
            <a:satOff val="-984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200" b="1" kern="1200"/>
            <a:t>Vorsicht bei Mailanhängen</a:t>
          </a:r>
          <a:endParaRPr lang="de-CH" sz="4200" kern="1200"/>
        </a:p>
      </dsp:txBody>
      <dsp:txXfrm>
        <a:off x="49176" y="1706078"/>
        <a:ext cx="9045648" cy="909018"/>
      </dsp:txXfrm>
    </dsp:sp>
    <dsp:sp modelId="{74917120-48F1-4428-ABFC-1592677A5BB1}">
      <dsp:nvSpPr>
        <dsp:cNvPr id="0" name=""/>
        <dsp:cNvSpPr/>
      </dsp:nvSpPr>
      <dsp:spPr>
        <a:xfrm>
          <a:off x="0" y="2785232"/>
          <a:ext cx="9144000" cy="100737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200" b="1" kern="1200"/>
            <a:t>Verhandlungen den Profis überlassen</a:t>
          </a:r>
          <a:endParaRPr lang="de-CH" sz="4200" kern="1200"/>
        </a:p>
      </dsp:txBody>
      <dsp:txXfrm>
        <a:off x="49176" y="2834408"/>
        <a:ext cx="9045648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15187-6173-4A98-9B19-E6C597BA964A}">
      <dsp:nvSpPr>
        <dsp:cNvPr id="0" name=""/>
        <dsp:cNvSpPr/>
      </dsp:nvSpPr>
      <dsp:spPr>
        <a:xfrm>
          <a:off x="0" y="507962"/>
          <a:ext cx="9144000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500" kern="1200"/>
            <a:t>zusammengesetzt aus</a:t>
          </a:r>
        </a:p>
      </dsp:txBody>
      <dsp:txXfrm>
        <a:off x="76105" y="584067"/>
        <a:ext cx="8991790" cy="1406815"/>
      </dsp:txXfrm>
    </dsp:sp>
    <dsp:sp modelId="{DF61CF8C-4D3B-4553-A662-AC2ACFFCA120}">
      <dsp:nvSpPr>
        <dsp:cNvPr id="0" name=""/>
        <dsp:cNvSpPr/>
      </dsp:nvSpPr>
      <dsp:spPr>
        <a:xfrm>
          <a:off x="0" y="2254187"/>
          <a:ext cx="9144000" cy="1559025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500" kern="1200"/>
            <a:t>Lösegeld und Software</a:t>
          </a:r>
        </a:p>
      </dsp:txBody>
      <dsp:txXfrm>
        <a:off x="76105" y="2330292"/>
        <a:ext cx="8991790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936E-AB99-4E95-86EA-A4AFA3E6CE36}">
      <dsp:nvSpPr>
        <dsp:cNvPr id="0" name=""/>
        <dsp:cNvSpPr/>
      </dsp:nvSpPr>
      <dsp:spPr>
        <a:xfrm>
          <a:off x="0" y="507962"/>
          <a:ext cx="9144000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in Kryptowährung</a:t>
          </a:r>
          <a:endParaRPr lang="de-CH" sz="6500" kern="1200" dirty="0"/>
        </a:p>
      </dsp:txBody>
      <dsp:txXfrm>
        <a:off x="76105" y="584067"/>
        <a:ext cx="8991790" cy="1406815"/>
      </dsp:txXfrm>
    </dsp:sp>
    <dsp:sp modelId="{968B1652-A6AD-4153-96EC-0D674E07832B}">
      <dsp:nvSpPr>
        <dsp:cNvPr id="0" name=""/>
        <dsp:cNvSpPr/>
      </dsp:nvSpPr>
      <dsp:spPr>
        <a:xfrm>
          <a:off x="0" y="2254187"/>
          <a:ext cx="9144000" cy="1559025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/>
            <a:t>weil dies anonymer ist</a:t>
          </a:r>
          <a:endParaRPr lang="de-CH" sz="6500" kern="1200"/>
        </a:p>
      </dsp:txBody>
      <dsp:txXfrm>
        <a:off x="76105" y="2330292"/>
        <a:ext cx="8991790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41C0-8641-4F43-A046-04E43DE195CA}">
      <dsp:nvSpPr>
        <dsp:cNvPr id="0" name=""/>
        <dsp:cNvSpPr/>
      </dsp:nvSpPr>
      <dsp:spPr>
        <a:xfrm>
          <a:off x="0" y="867737"/>
          <a:ext cx="9144000" cy="2585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6500" kern="1200"/>
            <a:t>Beginn des Wochenendes</a:t>
          </a:r>
        </a:p>
      </dsp:txBody>
      <dsp:txXfrm>
        <a:off x="126223" y="993960"/>
        <a:ext cx="8891554" cy="2333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36389-5C02-4893-A8B8-A0B0CD21D28F}">
      <dsp:nvSpPr>
        <dsp:cNvPr id="0" name=""/>
        <dsp:cNvSpPr/>
      </dsp:nvSpPr>
      <dsp:spPr>
        <a:xfrm>
          <a:off x="0" y="58367"/>
          <a:ext cx="9144000" cy="2028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100" kern="1200" dirty="0"/>
            <a:t>Link in Mail angeklickt</a:t>
          </a:r>
          <a:br>
            <a:rPr lang="de-DE" sz="5100" kern="1200" dirty="0"/>
          </a:br>
          <a:r>
            <a:rPr lang="de-DE" sz="5100" kern="1200" dirty="0"/>
            <a:t>(falsche Bestellung stornieren)</a:t>
          </a:r>
          <a:endParaRPr lang="de-CH" sz="5100" kern="1200" dirty="0"/>
        </a:p>
      </dsp:txBody>
      <dsp:txXfrm>
        <a:off x="99037" y="157404"/>
        <a:ext cx="8945926" cy="1830706"/>
      </dsp:txXfrm>
    </dsp:sp>
    <dsp:sp modelId="{14F6025F-82D2-46CF-A076-3D6C028E0F1E}">
      <dsp:nvSpPr>
        <dsp:cNvPr id="0" name=""/>
        <dsp:cNvSpPr/>
      </dsp:nvSpPr>
      <dsp:spPr>
        <a:xfrm>
          <a:off x="0" y="2234027"/>
          <a:ext cx="9144000" cy="202878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100" kern="1200" dirty="0"/>
            <a:t>eine verborgene Exceldatei wird </a:t>
          </a:r>
          <a:r>
            <a:rPr lang="de-DE" sz="5100" kern="1200"/>
            <a:t>geöffnet (xlsx ???)</a:t>
          </a:r>
          <a:endParaRPr lang="de-CH" sz="5100" kern="1200" dirty="0"/>
        </a:p>
      </dsp:txBody>
      <dsp:txXfrm>
        <a:off x="99037" y="2333064"/>
        <a:ext cx="8945926" cy="1830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BF411-E01C-4A7C-9FB2-4893C3734912}">
      <dsp:nvSpPr>
        <dsp:cNvPr id="0" name=""/>
        <dsp:cNvSpPr/>
      </dsp:nvSpPr>
      <dsp:spPr>
        <a:xfrm>
          <a:off x="0" y="867737"/>
          <a:ext cx="9144000" cy="2585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/>
            <a:t>einige Patientendateien nicht mehr abrufbar</a:t>
          </a:r>
          <a:endParaRPr lang="de-CH" sz="6500" kern="1200"/>
        </a:p>
      </dsp:txBody>
      <dsp:txXfrm>
        <a:off x="126223" y="993960"/>
        <a:ext cx="8891554" cy="2333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25E6-FE15-4599-B578-D91B01E6A152}">
      <dsp:nvSpPr>
        <dsp:cNvPr id="0" name=""/>
        <dsp:cNvSpPr/>
      </dsp:nvSpPr>
      <dsp:spPr>
        <a:xfrm>
          <a:off x="0" y="373412"/>
          <a:ext cx="9144000" cy="3574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betroffenen Bereich sofort abschalten und vom Netz nehmen</a:t>
          </a:r>
          <a:endParaRPr lang="de-CH" sz="6500" kern="1200" dirty="0"/>
        </a:p>
      </dsp:txBody>
      <dsp:txXfrm>
        <a:off x="174485" y="547897"/>
        <a:ext cx="8795030" cy="3225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61B4C-D7A4-4C8D-BF3A-B76A7AFAE241}">
      <dsp:nvSpPr>
        <dsp:cNvPr id="0" name=""/>
        <dsp:cNvSpPr/>
      </dsp:nvSpPr>
      <dsp:spPr>
        <a:xfrm>
          <a:off x="0" y="143057"/>
          <a:ext cx="9144000" cy="1289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Täter wissen manchmal gar nicht, wo sie zugegriffen haben.</a:t>
          </a:r>
          <a:endParaRPr lang="de-CH" sz="3200" kern="1200"/>
        </a:p>
      </dsp:txBody>
      <dsp:txXfrm>
        <a:off x="62940" y="205997"/>
        <a:ext cx="9018120" cy="1163460"/>
      </dsp:txXfrm>
    </dsp:sp>
    <dsp:sp modelId="{3B19AA6D-E60D-4E8C-B748-73098223AF0E}">
      <dsp:nvSpPr>
        <dsp:cNvPr id="0" name=""/>
        <dsp:cNvSpPr/>
      </dsp:nvSpPr>
      <dsp:spPr>
        <a:xfrm>
          <a:off x="0" y="1515917"/>
          <a:ext cx="9144000" cy="1289340"/>
        </a:xfrm>
        <a:prstGeom prst="roundRect">
          <a:avLst/>
        </a:prstGeom>
        <a:solidFill>
          <a:schemeClr val="accent3">
            <a:hueOff val="3131913"/>
            <a:satOff val="-9840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automatisierte Meldung: Nachricht auf Bildschirm, dass man bezahlen muss und seine Daten eingeben soll</a:t>
          </a:r>
          <a:endParaRPr lang="de-CH" sz="2900" kern="1200" dirty="0"/>
        </a:p>
      </dsp:txBody>
      <dsp:txXfrm>
        <a:off x="62940" y="1578857"/>
        <a:ext cx="9018120" cy="1163460"/>
      </dsp:txXfrm>
    </dsp:sp>
    <dsp:sp modelId="{292A7F03-06C4-4FE6-945E-4407B6F3A456}">
      <dsp:nvSpPr>
        <dsp:cNvPr id="0" name=""/>
        <dsp:cNvSpPr/>
      </dsp:nvSpPr>
      <dsp:spPr>
        <a:xfrm>
          <a:off x="0" y="2888777"/>
          <a:ext cx="9144000" cy="128934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452438" lvl="0" indent="-452438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>
              <a:sym typeface="Wingdings" panose="05000000000000000000" pitchFamily="2" charset="2"/>
            </a:rPr>
            <a:t></a:t>
          </a:r>
          <a:r>
            <a:rPr lang="de-DE" sz="2900" kern="1200" dirty="0"/>
            <a:t> ja nicht ausfüllen, Geldsumme wird erst gefordert, wenn sie wissen, wo sie sind</a:t>
          </a:r>
          <a:endParaRPr lang="de-CH" sz="2900" kern="1200" dirty="0"/>
        </a:p>
      </dsp:txBody>
      <dsp:txXfrm>
        <a:off x="62940" y="2951717"/>
        <a:ext cx="9018120" cy="1163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FDCE6-DD57-4AF1-8731-279C6E76F079}">
      <dsp:nvSpPr>
        <dsp:cNvPr id="0" name=""/>
        <dsp:cNvSpPr/>
      </dsp:nvSpPr>
      <dsp:spPr>
        <a:xfrm>
          <a:off x="0" y="17147"/>
          <a:ext cx="9144000" cy="206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5200" kern="1200"/>
            <a:t>Cyberspezialisten kontaktieren</a:t>
          </a:r>
        </a:p>
      </dsp:txBody>
      <dsp:txXfrm>
        <a:off x="100979" y="118126"/>
        <a:ext cx="8942042" cy="1866602"/>
      </dsp:txXfrm>
    </dsp:sp>
    <dsp:sp modelId="{10A7EC56-73A1-4911-9613-8726ADFD0624}">
      <dsp:nvSpPr>
        <dsp:cNvPr id="0" name=""/>
        <dsp:cNvSpPr/>
      </dsp:nvSpPr>
      <dsp:spPr>
        <a:xfrm>
          <a:off x="0" y="2235467"/>
          <a:ext cx="9144000" cy="2068560"/>
        </a:xfrm>
        <a:prstGeom prst="roundRect">
          <a:avLst/>
        </a:prstGeom>
        <a:solidFill>
          <a:schemeClr val="accent3">
            <a:hueOff val="6263826"/>
            <a:satOff val="-19680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5200" kern="1200"/>
            <a:t>nicht bezahlen</a:t>
          </a:r>
        </a:p>
      </dsp:txBody>
      <dsp:txXfrm>
        <a:off x="100979" y="2336446"/>
        <a:ext cx="8942042" cy="186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29/01/2025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29/01/2025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 noProof="0" dirty="0"/>
              <a:t>Master-Untertitelformat bearbeiten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DA162-7F0E-DAEC-748A-F69D9B3E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76F031-1EA5-28A5-C10D-E6393478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F5FF30-AA41-AD66-088A-B063605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87FF3-1561-DC3F-4DE9-0257480B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SmartArt-Platzhalter 9">
            <a:extLst>
              <a:ext uri="{FF2B5EF4-FFF2-40B4-BE49-F238E27FC236}">
                <a16:creationId xmlns:a16="http://schemas.microsoft.com/office/drawing/2014/main" id="{A979CC2F-2E73-D27E-95C3-DFD2B8B27DF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24000" y="1844675"/>
            <a:ext cx="9144000" cy="4321175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41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‹Nr.›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de-DE" noProof="0"/>
              <a:t>Mastertitelformat bearbeiten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None/>
        <a:defRPr sz="4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None/>
        <a:defRPr sz="4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3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00584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32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280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32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bzbs.ch/mod/assign/view.php?id=483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6923960-6ADF-21F6-B287-5183692708B4}"/>
              </a:ext>
            </a:extLst>
          </p:cNvPr>
          <p:cNvSpPr/>
          <p:nvPr/>
        </p:nvSpPr>
        <p:spPr>
          <a:xfrm>
            <a:off x="-24680" y="5733256"/>
            <a:ext cx="12216680" cy="1124744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CH" dirty="0"/>
              <a:t>von </a:t>
            </a:r>
            <a:r>
              <a:rPr lang="de-CH" dirty="0" err="1"/>
              <a:t>jürg</a:t>
            </a:r>
            <a:r>
              <a:rPr lang="de-CH" dirty="0"/>
              <a:t> Lippuner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99EF8-0CA5-32A9-5265-CBA56F13C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de-DE" altLang="ja-JP" b="0" i="0" u="none" strike="noStrike" kern="1400" baseline="0" dirty="0">
                <a:latin typeface="Aptos Display" panose="020B0004020202020204" pitchFamily="34" charset="0"/>
                <a:ea typeface="Yu Gothic Light" panose="020B0300000000000000" pitchFamily="34" charset="-128"/>
              </a:rPr>
              <a:t>Fragekatalog zu</a:t>
            </a:r>
            <a:br>
              <a:rPr lang="de-DE" altLang="ja-JP" b="0" i="0" u="none" strike="noStrike" kern="1400" baseline="0" dirty="0">
                <a:latin typeface="Aptos Display" panose="020B0004020202020204" pitchFamily="34" charset="0"/>
                <a:ea typeface="Yu Gothic Light" panose="020B0300000000000000" pitchFamily="34" charset="-128"/>
              </a:rPr>
            </a:br>
            <a:r>
              <a:rPr lang="de-DE" altLang="ja-JP" b="0" i="0" strike="noStrike" kern="1400" baseline="0" dirty="0">
                <a:latin typeface="Aptos Display" panose="020B0004020202020204" pitchFamily="34" charset="0"/>
                <a:ea typeface="Yu Gothic Light" panose="020B0300000000000000" pitchFamily="34" charset="-128"/>
              </a:rPr>
              <a:t>Kampf gegen Cyberkriminalität</a:t>
            </a:r>
            <a:endParaRPr lang="de-DE" altLang="ja-JP" b="0" i="0" strike="noStrike" kern="1400" baseline="0" dirty="0">
              <a:latin typeface="Times New Roman" panose="02020603050405020304" pitchFamily="18" charset="0"/>
              <a:ea typeface="Yu Gothic Light" panose="020B0300000000000000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feld 4">
            <a:hlinkClick r:id="rId2"/>
            <a:extLst>
              <a:ext uri="{FF2B5EF4-FFF2-40B4-BE49-F238E27FC236}">
                <a16:creationId xmlns:a16="http://schemas.microsoft.com/office/drawing/2014/main" id="{34B55712-A40E-7078-46CC-9AC349CB82B7}"/>
              </a:ext>
            </a:extLst>
          </p:cNvPr>
          <p:cNvSpPr txBox="1"/>
          <p:nvPr/>
        </p:nvSpPr>
        <p:spPr>
          <a:xfrm>
            <a:off x="7680176" y="5301208"/>
            <a:ext cx="4499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CH" sz="1800" b="1" kern="1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HKBe</a:t>
            </a:r>
            <a:r>
              <a:rPr lang="de-CH" sz="1800" b="1" kern="1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, Lehrjahr1, LF2, LP2 – Auftrag 9</a:t>
            </a:r>
          </a:p>
        </p:txBody>
      </p:sp>
      <p:sp>
        <p:nvSpPr>
          <p:cNvPr id="6" name="Rechteck 5">
            <a:hlinkClick r:id="rId2"/>
            <a:extLst>
              <a:ext uri="{FF2B5EF4-FFF2-40B4-BE49-F238E27FC236}">
                <a16:creationId xmlns:a16="http://schemas.microsoft.com/office/drawing/2014/main" id="{522B638C-67FA-6D4D-6E77-E72A352B59B8}"/>
              </a:ext>
            </a:extLst>
          </p:cNvPr>
          <p:cNvSpPr/>
          <p:nvPr/>
        </p:nvSpPr>
        <p:spPr>
          <a:xfrm>
            <a:off x="-24680" y="3140968"/>
            <a:ext cx="12204000" cy="172819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79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61727-D890-ACEA-BB77-E2DA38F4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Was hat die Klinik</a:t>
            </a:r>
            <a:br>
              <a:rPr lang="de-DE" altLang="ja-JP" dirty="0"/>
            </a:br>
            <a:r>
              <a:rPr lang="de-DE" altLang="ja-JP" dirty="0"/>
              <a:t>richtig gemacht?</a:t>
            </a:r>
          </a:p>
        </p:txBody>
      </p:sp>
      <p:graphicFrame>
        <p:nvGraphicFramePr>
          <p:cNvPr id="10" name="SmartArt-Platzhalter 9">
            <a:extLst>
              <a:ext uri="{FF2B5EF4-FFF2-40B4-BE49-F238E27FC236}">
                <a16:creationId xmlns:a16="http://schemas.microsoft.com/office/drawing/2014/main" id="{0594A963-052F-4535-5581-7DF43898D4A8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4015835279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3d Symbole tun nicht akzeptieren Kasse. online Zahlung durch ...">
            <a:extLst>
              <a:ext uri="{FF2B5EF4-FFF2-40B4-BE49-F238E27FC236}">
                <a16:creationId xmlns:a16="http://schemas.microsoft.com/office/drawing/2014/main" id="{2A3E60ED-5457-C98E-1120-B5019646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838550"/>
            <a:ext cx="270892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.100+ Grafiken, lizenzfreie Vektorgrafiken und Clipart zu ...">
            <a:extLst>
              <a:ext uri="{FF2B5EF4-FFF2-40B4-BE49-F238E27FC236}">
                <a16:creationId xmlns:a16="http://schemas.microsoft.com/office/drawing/2014/main" id="{83BB020F-C5E9-3331-2D71-B81F93F9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0" b="92974" l="9804" r="89706">
                        <a14:foregroundMark x1="40850" y1="27778" x2="45098" y2="35458"/>
                        <a14:foregroundMark x1="45098" y1="35458" x2="47386" y2="32190"/>
                        <a14:foregroundMark x1="37092" y1="24346" x2="45425" y2="38889"/>
                        <a14:foregroundMark x1="50980" y1="31373" x2="46895" y2="33987"/>
                        <a14:foregroundMark x1="37582" y1="38072" x2="40850" y2="38072"/>
                        <a14:foregroundMark x1="37908" y1="27288" x2="37908" y2="30065"/>
                        <a14:foregroundMark x1="48366" y1="50654" x2="53105" y2="49183"/>
                        <a14:foregroundMark x1="46405" y1="77778" x2="42810" y2="88235"/>
                        <a14:foregroundMark x1="53268" y1="76961" x2="52614" y2="87255"/>
                        <a14:foregroundMark x1="36765" y1="92810" x2="35948" y2="92974"/>
                        <a14:foregroundMark x1="59641" y1="92810" x2="58333" y2="92810"/>
                        <a14:foregroundMark x1="58497" y1="34150" x2="58824" y2="35948"/>
                        <a14:foregroundMark x1="47059" y1="9150" x2="47222" y2="9967"/>
                        <a14:backgroundMark x1="58333" y1="57843" x2="58333" y2="5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874390"/>
            <a:ext cx="2554610" cy="2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E91CC1-431B-2D87-D43D-EF5B8978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83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0A861-E09F-8FF2-4C1E-513E4F6A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Wo suchen die Cyberfahnder nach Informationen?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AB6EF793-AC3C-A0F7-EF36-180027595018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24151192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5F6845DB-D933-B7AA-A7F0-6D072F89E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224" y="2348880"/>
            <a:ext cx="2392232" cy="161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29E505-8E28-2F73-E8A1-84D835E4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6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5CC0-1C1E-E916-702E-42DBCC3B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Mit was wird gedroht, wenn nicht bezahlt wird?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BF6E90D3-5EFE-92D8-F829-CFB74194BFF4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730583482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43AFFD-2BD7-376F-2DFF-9C5274D4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114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F1221-394E-93FA-9710-E595866A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Welche Verhandlungsmöglichkeiten hat ein Cyberfahnder?</a:t>
            </a:r>
            <a:endParaRPr lang="de-CH" dirty="0"/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90943F7F-6758-C895-BB5E-268854F38639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584918375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AE13123-3B8E-2FC5-5E3A-E4FF8897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561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FD026-2939-4524-85F5-DF64F5E3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CH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rPr>
              <a:t>Warum sind Hacker meist nicht aufgreifbar?</a:t>
            </a:r>
            <a:endParaRPr lang="de-CH" dirty="0"/>
          </a:p>
        </p:txBody>
      </p:sp>
      <p:graphicFrame>
        <p:nvGraphicFramePr>
          <p:cNvPr id="5" name="SmartArt-Platzhalter 4">
            <a:extLst>
              <a:ext uri="{FF2B5EF4-FFF2-40B4-BE49-F238E27FC236}">
                <a16:creationId xmlns:a16="http://schemas.microsoft.com/office/drawing/2014/main" id="{6F12BD90-A86D-C38C-DBD8-A8E27FBF226B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490392039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74D911-9A2F-F975-84D3-1365D636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229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780BB-AFF8-B1BA-802E-CA0E3EA9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CH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rPr>
              <a:t>Was ist also wichtig?</a:t>
            </a:r>
            <a:br>
              <a:rPr lang="de-CH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de-CH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rPr>
              <a:t>(vorbeugen und handeln)</a:t>
            </a:r>
            <a:endParaRPr lang="de-CH" dirty="0"/>
          </a:p>
        </p:txBody>
      </p:sp>
      <p:graphicFrame>
        <p:nvGraphicFramePr>
          <p:cNvPr id="5" name="SmartArt-Platzhalter 4">
            <a:extLst>
              <a:ext uri="{FF2B5EF4-FFF2-40B4-BE49-F238E27FC236}">
                <a16:creationId xmlns:a16="http://schemas.microsoft.com/office/drawing/2014/main" id="{ACFF4E50-1140-FD84-1F99-64FE0594910D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244081913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ully-managed Backup Solutions | Zadara Cloud Services">
            <a:extLst>
              <a:ext uri="{FF2B5EF4-FFF2-40B4-BE49-F238E27FC236}">
                <a16:creationId xmlns:a16="http://schemas.microsoft.com/office/drawing/2014/main" id="{1B8CB57B-7B1F-CD27-494F-DA8ED9CD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764704"/>
            <a:ext cx="4048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FDB79E-6934-5F2B-61A1-6D35288B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3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81028-6F4B-4A56-1D15-70025385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/>
          <a:lstStyle/>
          <a:p>
            <a:r>
              <a:rPr lang="de-CH" altLang="ja-JP"/>
              <a:t>Was sind Angriffsziele?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E63D2943-6986-BB4B-998D-2DA8EFC811F5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386658706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951A28-A1D7-712D-3EBD-98E72261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2</a:t>
            </a:fld>
            <a:endParaRPr lang="de-CH"/>
          </a:p>
        </p:txBody>
      </p:sp>
      <p:pic>
        <p:nvPicPr>
          <p:cNvPr id="5" name="Grafik 4" descr="Registrierkasse mit einfarbiger Füllung">
            <a:extLst>
              <a:ext uri="{FF2B5EF4-FFF2-40B4-BE49-F238E27FC236}">
                <a16:creationId xmlns:a16="http://schemas.microsoft.com/office/drawing/2014/main" id="{D8B94482-B1E1-1F33-BC04-2D7BF749E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7698" y="1835150"/>
            <a:ext cx="914400" cy="914400"/>
          </a:xfrm>
          <a:prstGeom prst="rect">
            <a:avLst/>
          </a:prstGeom>
        </p:spPr>
      </p:pic>
      <p:pic>
        <p:nvPicPr>
          <p:cNvPr id="7" name="Grafik 6" descr="Ampel mit einfarbiger Füllung">
            <a:extLst>
              <a:ext uri="{FF2B5EF4-FFF2-40B4-BE49-F238E27FC236}">
                <a16:creationId xmlns:a16="http://schemas.microsoft.com/office/drawing/2014/main" id="{142C34EC-9A8A-4412-9149-92A001BF8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7889" y="2728218"/>
            <a:ext cx="914400" cy="914400"/>
          </a:xfrm>
          <a:prstGeom prst="rect">
            <a:avLst/>
          </a:prstGeom>
        </p:spPr>
      </p:pic>
      <p:pic>
        <p:nvPicPr>
          <p:cNvPr id="10" name="Grafik 9" descr="Hospital mit einfarbiger Füllung">
            <a:extLst>
              <a:ext uri="{FF2B5EF4-FFF2-40B4-BE49-F238E27FC236}">
                <a16:creationId xmlns:a16="http://schemas.microsoft.com/office/drawing/2014/main" id="{39F44C6F-626D-4690-44E8-0D147DFCDB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3888" y="4344659"/>
            <a:ext cx="914400" cy="914400"/>
          </a:xfrm>
          <a:prstGeom prst="rect">
            <a:avLst/>
          </a:prstGeom>
        </p:spPr>
      </p:pic>
      <p:pic>
        <p:nvPicPr>
          <p:cNvPr id="12" name="Grafik 11" descr="Flugzeug mit einfarbiger Füllung">
            <a:extLst>
              <a:ext uri="{FF2B5EF4-FFF2-40B4-BE49-F238E27FC236}">
                <a16:creationId xmlns:a16="http://schemas.microsoft.com/office/drawing/2014/main" id="{AE03A6F7-9E45-A37E-D538-90A728F7B5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7752506" y="3543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3FC88-16DE-A817-8A1F-6442ECDF5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/>
          <a:lstStyle/>
          <a:p>
            <a:r>
              <a:rPr lang="de-CH" altLang="ja-JP"/>
              <a:t>Was ist Ransomware?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401DD9-9CEA-5B5A-B57C-102BD3FC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188640"/>
            <a:ext cx="3629532" cy="182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SmartArt-Platzhalter 10">
            <a:extLst>
              <a:ext uri="{FF2B5EF4-FFF2-40B4-BE49-F238E27FC236}">
                <a16:creationId xmlns:a16="http://schemas.microsoft.com/office/drawing/2014/main" id="{158C54E3-4E36-0174-4770-0114121E452C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64882595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A3C314-09BC-0168-89B5-062C995E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712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9BD42CB3-C525-4637-BE5A-15EF7EA25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90000" contrast="-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72816"/>
            <a:ext cx="12192000" cy="50851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13335F-DE1B-2169-814C-B863321F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457200"/>
            <a:ext cx="7596336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In welcher Währung fordern</a:t>
            </a:r>
            <a:br>
              <a:rPr lang="de-DE" altLang="ja-JP" dirty="0"/>
            </a:br>
            <a:r>
              <a:rPr lang="de-DE" altLang="ja-JP" dirty="0"/>
              <a:t> Hacker Geld und warum?</a:t>
            </a:r>
          </a:p>
        </p:txBody>
      </p:sp>
      <p:graphicFrame>
        <p:nvGraphicFramePr>
          <p:cNvPr id="12" name="SmartArt-Platzhalter 11">
            <a:extLst>
              <a:ext uri="{FF2B5EF4-FFF2-40B4-BE49-F238E27FC236}">
                <a16:creationId xmlns:a16="http://schemas.microsoft.com/office/drawing/2014/main" id="{FD65ED27-BD64-3026-4026-036CC8BA8655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416076369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8EEFD1-B288-E901-0F55-2A4FFBB1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2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5E555-9B8D-4394-E3F7-58359C01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Welcher Zeitpunkt wird häufig für einen Hackerangriff gewählt?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0F1142E4-AB8B-7471-1323-49A3A37083D8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296679302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1CF440-0A37-A92C-BE80-0B499717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137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245BD-86D2-AD62-D167-960EBB43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Welche Fehler haben die Mitarbeiter der Klinik gemacht?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1203BFAA-016D-A80B-4320-6B9E9D268E48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435827906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6CD997-B9BD-3004-CBB2-42C1C56D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67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D2B16-B00E-BC32-3122-C22BD4A2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 dirty="0"/>
              <a:t>Wie haben die Mitarbeiter erkannt, dass etwas nicht stimmt?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F84679E1-5CDB-8336-488F-CD6B183DABFB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158058422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🔐 Schloss mit Schlüssel Emoji">
            <a:extLst>
              <a:ext uri="{FF2B5EF4-FFF2-40B4-BE49-F238E27FC236}">
                <a16:creationId xmlns:a16="http://schemas.microsoft.com/office/drawing/2014/main" id="{64C5C171-D6C6-A3E9-867D-F03E51AE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437" y="4293096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7D18E4-FA5E-A512-5E6F-F17EECFB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87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A0890-9565-9CC1-AE1D-52A987F9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Was sollte man tun, sobald man einen Hackerangriff erkennt?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9F991C01-B817-E7F5-F333-967A26CB99AB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827506577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Gebotsschilder &quot;Vor Öffnen Netzstecker ziehen&quot; kaufen | SETON">
            <a:extLst>
              <a:ext uri="{FF2B5EF4-FFF2-40B4-BE49-F238E27FC236}">
                <a16:creationId xmlns:a16="http://schemas.microsoft.com/office/drawing/2014/main" id="{1D985775-DC03-2A1D-DD63-FC16E8EA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00" b="95833" l="2667" r="97500">
                        <a14:foregroundMark x1="53500" y1="10833" x2="40500" y2="17333"/>
                        <a14:foregroundMark x1="40500" y1="17333" x2="26833" y2="37833"/>
                        <a14:foregroundMark x1="26833" y1="37833" x2="25500" y2="60500"/>
                        <a14:foregroundMark x1="25500" y1="60500" x2="54667" y2="75667"/>
                        <a14:foregroundMark x1="54667" y1="75667" x2="70667" y2="62500"/>
                        <a14:foregroundMark x1="70667" y1="62500" x2="68000" y2="31333"/>
                        <a14:foregroundMark x1="68000" y1="31333" x2="62000" y2="21167"/>
                        <a14:foregroundMark x1="52833" y1="12000" x2="68167" y2="12500"/>
                        <a14:foregroundMark x1="68167" y1="12500" x2="84500" y2="19833"/>
                        <a14:foregroundMark x1="84500" y1="19833" x2="91500" y2="47667"/>
                        <a14:foregroundMark x1="91500" y1="47667" x2="85333" y2="63167"/>
                        <a14:foregroundMark x1="85333" y1="63167" x2="75000" y2="76500"/>
                        <a14:foregroundMark x1="75000" y1="76500" x2="54500" y2="80333"/>
                        <a14:foregroundMark x1="54500" y1="80333" x2="30000" y2="75833"/>
                        <a14:foregroundMark x1="30000" y1="75833" x2="15000" y2="64000"/>
                        <a14:foregroundMark x1="15000" y1="64000" x2="11000" y2="54500"/>
                        <a14:foregroundMark x1="11000" y1="54500" x2="11167" y2="49500"/>
                        <a14:foregroundMark x1="71333" y1="16667" x2="77167" y2="25333"/>
                        <a14:foregroundMark x1="77167" y1="25333" x2="57000" y2="25500"/>
                        <a14:foregroundMark x1="57000" y1="25500" x2="79000" y2="28000"/>
                        <a14:foregroundMark x1="79000" y1="28000" x2="81833" y2="29833"/>
                        <a14:foregroundMark x1="74167" y1="28167" x2="70500" y2="36000"/>
                        <a14:foregroundMark x1="55167" y1="47500" x2="63667" y2="46833"/>
                        <a14:foregroundMark x1="63667" y1="46833" x2="72333" y2="43833"/>
                        <a14:foregroundMark x1="72333" y1="43833" x2="84167" y2="46167"/>
                        <a14:foregroundMark x1="84167" y1="46167" x2="63833" y2="59167"/>
                        <a14:foregroundMark x1="63833" y1="59167" x2="81167" y2="61500"/>
                        <a14:foregroundMark x1="81167" y1="61500" x2="81500" y2="53167"/>
                        <a14:foregroundMark x1="81500" y1="53167" x2="64833" y2="41333"/>
                        <a14:foregroundMark x1="64833" y1="41333" x2="64833" y2="41167"/>
                        <a14:foregroundMark x1="92833" y1="49500" x2="96000" y2="44500"/>
                        <a14:foregroundMark x1="56500" y1="46500" x2="57333" y2="65833"/>
                        <a14:foregroundMark x1="95333" y1="48500" x2="95500" y2="56167"/>
                        <a14:foregroundMark x1="97500" y1="51500" x2="97500" y2="53833"/>
                        <a14:foregroundMark x1="6167" y1="38833" x2="8333" y2="65667"/>
                        <a14:foregroundMark x1="8333" y1="65667" x2="17333" y2="70500"/>
                        <a14:foregroundMark x1="3500" y1="44500" x2="2833" y2="50167"/>
                        <a14:foregroundMark x1="11833" y1="36667" x2="24000" y2="36500"/>
                        <a14:foregroundMark x1="24000" y1="36500" x2="24000" y2="36500"/>
                        <a14:foregroundMark x1="10167" y1="38833" x2="11167" y2="47833"/>
                        <a14:foregroundMark x1="24667" y1="33333" x2="43833" y2="38167"/>
                        <a14:foregroundMark x1="43833" y1="38167" x2="44833" y2="52667"/>
                        <a14:foregroundMark x1="44833" y1="52667" x2="38000" y2="68667"/>
                        <a14:foregroundMark x1="38000" y1="68667" x2="28333" y2="60833"/>
                        <a14:foregroundMark x1="28333" y1="60833" x2="33333" y2="50167"/>
                        <a14:foregroundMark x1="33333" y1="50167" x2="41000" y2="42667"/>
                        <a14:foregroundMark x1="41000" y1="42667" x2="25167" y2="44333"/>
                        <a14:foregroundMark x1="25167" y1="44333" x2="16500" y2="53833"/>
                        <a14:foregroundMark x1="16500" y1="53833" x2="35167" y2="56500"/>
                        <a14:foregroundMark x1="35167" y1="56500" x2="41333" y2="54667"/>
                        <a14:foregroundMark x1="14667" y1="44000" x2="31167" y2="46667"/>
                        <a14:foregroundMark x1="18667" y1="60833" x2="32667" y2="57167"/>
                        <a14:foregroundMark x1="35333" y1="76000" x2="30167" y2="65167"/>
                        <a14:foregroundMark x1="40667" y1="58667" x2="48000" y2="60500"/>
                        <a14:foregroundMark x1="42667" y1="37833" x2="47167" y2="38000"/>
                        <a14:foregroundMark x1="48000" y1="3500" x2="58000" y2="8000"/>
                        <a14:foregroundMark x1="46833" y1="95833" x2="54833" y2="92000"/>
                        <a14:foregroundMark x1="21167" y1="59167" x2="27667" y2="64667"/>
                        <a14:foregroundMark x1="27667" y1="64667" x2="33167" y2="60667"/>
                        <a14:foregroundMark x1="51167" y1="20000" x2="59833" y2="24667"/>
                        <a14:foregroundMark x1="32500" y1="60167" x2="45333" y2="6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827786"/>
            <a:ext cx="1345332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EE393E-31AE-FC7D-01A9-C22E9665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65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ED8EA-EDAE-3E16-670D-4CB75B10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828584" cy="1143000"/>
          </a:xfrm>
        </p:spPr>
        <p:txBody>
          <a:bodyPr>
            <a:normAutofit fontScale="90000"/>
          </a:bodyPr>
          <a:lstStyle/>
          <a:p>
            <a:r>
              <a:rPr lang="de-DE" altLang="ja-JP"/>
              <a:t>Wie nimmt ein Hacker Kontakt auf?</a:t>
            </a:r>
          </a:p>
        </p:txBody>
      </p:sp>
      <p:graphicFrame>
        <p:nvGraphicFramePr>
          <p:cNvPr id="9" name="SmartArt-Platzhalter 8">
            <a:extLst>
              <a:ext uri="{FF2B5EF4-FFF2-40B4-BE49-F238E27FC236}">
                <a16:creationId xmlns:a16="http://schemas.microsoft.com/office/drawing/2014/main" id="{7A30853D-3114-ECD7-C4E8-EF52B93803B5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92882007"/>
              </p:ext>
            </p:extLst>
          </p:nvPr>
        </p:nvGraphicFramePr>
        <p:xfrm>
          <a:off x="1524000" y="1844675"/>
          <a:ext cx="91440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0AF934-D550-530C-582E-6D37390A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8132-DA64-4CD3-BFD5-CA0A0766EA4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58822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4873beb7-5857-4685-be1f-d57550cc96c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Businesspräsentation Technologie – Leiterplattendesign (Breitbild)</Template>
  <TotalTime>0</TotalTime>
  <Words>283</Words>
  <Application>Microsoft Office PowerPoint</Application>
  <PresentationFormat>Breitbild</PresentationFormat>
  <Paragraphs>60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Candara</vt:lpstr>
      <vt:lpstr>Consolas</vt:lpstr>
      <vt:lpstr>Times New Roman</vt:lpstr>
      <vt:lpstr>Wingdings</vt:lpstr>
      <vt:lpstr>Technologie informatique 16:9</vt:lpstr>
      <vt:lpstr>Fragekatalog zu Kampf gegen Cyberkriminalität</vt:lpstr>
      <vt:lpstr>Was sind Angriffsziele?</vt:lpstr>
      <vt:lpstr>Was ist Ransomware?</vt:lpstr>
      <vt:lpstr>In welcher Währung fordern  Hacker Geld und warum?</vt:lpstr>
      <vt:lpstr>Welcher Zeitpunkt wird häufig für einen Hackerangriff gewählt?</vt:lpstr>
      <vt:lpstr>Welche Fehler haben die Mitarbeiter der Klinik gemacht?</vt:lpstr>
      <vt:lpstr>Wie haben die Mitarbeiter erkannt, dass etwas nicht stimmt?</vt:lpstr>
      <vt:lpstr>Was sollte man tun, sobald man einen Hackerangriff erkennt?</vt:lpstr>
      <vt:lpstr>Wie nimmt ein Hacker Kontakt auf?</vt:lpstr>
      <vt:lpstr>Was hat die Klinik richtig gemacht?</vt:lpstr>
      <vt:lpstr>Wo suchen die Cyberfahnder nach Informationen?</vt:lpstr>
      <vt:lpstr>Mit was wird gedroht, wenn nicht bezahlt wird?</vt:lpstr>
      <vt:lpstr>Welche Verhandlungsmöglichkeiten hat ein Cyberfahnder?</vt:lpstr>
      <vt:lpstr>Warum sind Hacker meist nicht aufgreifbar?</vt:lpstr>
      <vt:lpstr>Was ist also wichtig? (vorbeugen und handeln)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Fragekatalog zu Kampf gegen Cyberkriminalität</dc:title>
  <dc:creator>Lippuner Jürg BZBS</dc:creator>
  <cp:lastModifiedBy>Lippuner Jürg BZBS</cp:lastModifiedBy>
  <cp:revision>1</cp:revision>
  <dcterms:created xsi:type="dcterms:W3CDTF">2024-03-13T13:00:59Z</dcterms:created>
  <dcterms:modified xsi:type="dcterms:W3CDTF">2025-01-29T11:50:08Z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806a8f2b-28e4-44c4-ac01-7357a3a2b9e7_Enabled">
    <vt:lpwstr>true</vt:lpwstr>
  </property>
  <property fmtid="{D5CDD505-2E9C-101B-9397-08002B2CF9AE}" pid="9" name="MSIP_Label_806a8f2b-28e4-44c4-ac01-7357a3a2b9e7_SetDate">
    <vt:lpwstr>2025-01-29T11:50:01Z</vt:lpwstr>
  </property>
  <property fmtid="{D5CDD505-2E9C-101B-9397-08002B2CF9AE}" pid="10" name="MSIP_Label_806a8f2b-28e4-44c4-ac01-7357a3a2b9e7_Method">
    <vt:lpwstr>Standard</vt:lpwstr>
  </property>
  <property fmtid="{D5CDD505-2E9C-101B-9397-08002B2CF9AE}" pid="11" name="MSIP_Label_806a8f2b-28e4-44c4-ac01-7357a3a2b9e7_Name">
    <vt:lpwstr>intern</vt:lpwstr>
  </property>
  <property fmtid="{D5CDD505-2E9C-101B-9397-08002B2CF9AE}" pid="12" name="MSIP_Label_806a8f2b-28e4-44c4-ac01-7357a3a2b9e7_SiteId">
    <vt:lpwstr>5daf41bd-338c-4311-b1b0-e1299889c34b</vt:lpwstr>
  </property>
  <property fmtid="{D5CDD505-2E9C-101B-9397-08002B2CF9AE}" pid="13" name="MSIP_Label_806a8f2b-28e4-44c4-ac01-7357a3a2b9e7_ActionId">
    <vt:lpwstr>217fd518-ea3d-4f94-8166-616e80a403fb</vt:lpwstr>
  </property>
  <property fmtid="{D5CDD505-2E9C-101B-9397-08002B2CF9AE}" pid="14" name="MSIP_Label_806a8f2b-28e4-44c4-ac01-7357a3a2b9e7_ContentBits">
    <vt:lpwstr>0</vt:lpwstr>
  </property>
  <property fmtid="{D5CDD505-2E9C-101B-9397-08002B2CF9AE}" pid="15" name="MSIP_Label_806a8f2b-28e4-44c4-ac01-7357a3a2b9e7_Tag">
    <vt:lpwstr>10, 3, 0, 1</vt:lpwstr>
  </property>
</Properties>
</file>