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  <p:sldMasterId id="2147483666" r:id="rId4"/>
    <p:sldMasterId id="2147483668" r:id="rId5"/>
    <p:sldMasterId id="2147483670" r:id="rId6"/>
    <p:sldMasterId id="2147483672" r:id="rId7"/>
    <p:sldMasterId id="2147483674" r:id="rId8"/>
  </p:sldMasterIdLst>
  <p:sldIdLst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586845-AC5D-4C1A-B200-CBF9E9B5AF69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B1ABE121-8D6A-4358-8D5C-80F99C6D1BA9}">
      <dgm:prSet phldrT="[Text]"/>
      <dgm:spPr/>
      <dgm:t>
        <a:bodyPr/>
        <a:lstStyle/>
        <a:p>
          <a:r>
            <a:rPr lang="de-DE" dirty="0" smtClean="0"/>
            <a:t>Respekt</a:t>
          </a:r>
          <a:endParaRPr lang="de-DE" dirty="0"/>
        </a:p>
      </dgm:t>
    </dgm:pt>
    <dgm:pt modelId="{9EA9023C-A39A-4903-A8A9-8EAFDE2540DB}" type="parTrans" cxnId="{D76B87EC-E8C7-413F-A375-7DD601180D58}">
      <dgm:prSet/>
      <dgm:spPr/>
      <dgm:t>
        <a:bodyPr/>
        <a:lstStyle/>
        <a:p>
          <a:endParaRPr lang="de-DE"/>
        </a:p>
      </dgm:t>
    </dgm:pt>
    <dgm:pt modelId="{B8B6033B-9C85-4D23-815E-CC1DA56F7DFC}" type="sibTrans" cxnId="{D76B87EC-E8C7-413F-A375-7DD601180D58}">
      <dgm:prSet/>
      <dgm:spPr/>
      <dgm:t>
        <a:bodyPr/>
        <a:lstStyle/>
        <a:p>
          <a:endParaRPr lang="de-DE"/>
        </a:p>
      </dgm:t>
    </dgm:pt>
    <dgm:pt modelId="{3B018FC9-4FCE-4872-9D80-B3B2613E4961}">
      <dgm:prSet phldrT="[Text]"/>
      <dgm:spPr/>
      <dgm:t>
        <a:bodyPr/>
        <a:lstStyle/>
        <a:p>
          <a:r>
            <a:rPr lang="de-DE" dirty="0" smtClean="0"/>
            <a:t>Amer-kennung</a:t>
          </a:r>
          <a:endParaRPr lang="de-DE" dirty="0"/>
        </a:p>
      </dgm:t>
    </dgm:pt>
    <dgm:pt modelId="{445E99FA-F034-4640-B8EE-D9981C9C01E0}" type="parTrans" cxnId="{AED7F2DA-938C-41B5-88B7-F30885E0DFA8}">
      <dgm:prSet/>
      <dgm:spPr/>
      <dgm:t>
        <a:bodyPr/>
        <a:lstStyle/>
        <a:p>
          <a:endParaRPr lang="de-DE"/>
        </a:p>
      </dgm:t>
    </dgm:pt>
    <dgm:pt modelId="{F0593DAF-069E-4E1F-A6D3-2C5829AB1355}" type="sibTrans" cxnId="{AED7F2DA-938C-41B5-88B7-F30885E0DFA8}">
      <dgm:prSet/>
      <dgm:spPr/>
      <dgm:t>
        <a:bodyPr/>
        <a:lstStyle/>
        <a:p>
          <a:endParaRPr lang="de-DE"/>
        </a:p>
      </dgm:t>
    </dgm:pt>
    <dgm:pt modelId="{C83C5BDC-C17A-4248-8122-4B27ADCC712C}">
      <dgm:prSet phldrT="[Text]"/>
      <dgm:spPr/>
      <dgm:t>
        <a:bodyPr/>
        <a:lstStyle/>
        <a:p>
          <a:r>
            <a:rPr lang="de-DE" dirty="0" err="1" smtClean="0"/>
            <a:t>Verant-wortung</a:t>
          </a:r>
          <a:endParaRPr lang="de-DE" dirty="0"/>
        </a:p>
      </dgm:t>
    </dgm:pt>
    <dgm:pt modelId="{164DA802-8C90-4464-A4E8-4D020A3C2BCF}" type="parTrans" cxnId="{1EFD2CE9-56F9-4CE3-A040-7B9CF62FD36D}">
      <dgm:prSet/>
      <dgm:spPr/>
      <dgm:t>
        <a:bodyPr/>
        <a:lstStyle/>
        <a:p>
          <a:endParaRPr lang="de-DE"/>
        </a:p>
      </dgm:t>
    </dgm:pt>
    <dgm:pt modelId="{B335D56F-6AE0-443B-B0B6-B1DD22FA14CC}" type="sibTrans" cxnId="{1EFD2CE9-56F9-4CE3-A040-7B9CF62FD36D}">
      <dgm:prSet/>
      <dgm:spPr/>
      <dgm:t>
        <a:bodyPr/>
        <a:lstStyle/>
        <a:p>
          <a:endParaRPr lang="de-DE"/>
        </a:p>
      </dgm:t>
    </dgm:pt>
    <dgm:pt modelId="{062D64DF-00DA-4780-88A0-35902A279D3C}">
      <dgm:prSet phldrT="[Text]"/>
      <dgm:spPr/>
      <dgm:t>
        <a:bodyPr/>
        <a:lstStyle/>
        <a:p>
          <a:r>
            <a:rPr lang="de-DE" dirty="0" smtClean="0"/>
            <a:t>Erfolg</a:t>
          </a:r>
          <a:endParaRPr lang="de-DE" dirty="0"/>
        </a:p>
      </dgm:t>
    </dgm:pt>
    <dgm:pt modelId="{92F1FE73-F3F0-416A-995E-52D489EF9E6B}" type="parTrans" cxnId="{1775085D-FA72-40C6-9B53-A0EC0B4AEB66}">
      <dgm:prSet/>
      <dgm:spPr/>
      <dgm:t>
        <a:bodyPr/>
        <a:lstStyle/>
        <a:p>
          <a:endParaRPr lang="de-DE"/>
        </a:p>
      </dgm:t>
    </dgm:pt>
    <dgm:pt modelId="{8F1EDA85-F4A1-4C85-A6C1-676C0065879D}" type="sibTrans" cxnId="{1775085D-FA72-40C6-9B53-A0EC0B4AEB66}">
      <dgm:prSet/>
      <dgm:spPr/>
      <dgm:t>
        <a:bodyPr/>
        <a:lstStyle/>
        <a:p>
          <a:endParaRPr lang="de-DE"/>
        </a:p>
      </dgm:t>
    </dgm:pt>
    <dgm:pt modelId="{EC83FEA0-E106-438D-8EF4-F5C4752AEDB7}" type="pres">
      <dgm:prSet presAssocID="{47586845-AC5D-4C1A-B200-CBF9E9B5AF69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ABE5A6A1-A4EE-4690-8C21-06E7DA72865A}" type="pres">
      <dgm:prSet presAssocID="{47586845-AC5D-4C1A-B200-CBF9E9B5AF69}" presName="ellipse" presStyleLbl="trBgShp" presStyleIdx="0" presStyleCnt="1"/>
      <dgm:spPr/>
    </dgm:pt>
    <dgm:pt modelId="{3FE1F2B4-F2AD-4EC2-A1B4-7A5FBF7D48F0}" type="pres">
      <dgm:prSet presAssocID="{47586845-AC5D-4C1A-B200-CBF9E9B5AF69}" presName="arrow1" presStyleLbl="fgShp" presStyleIdx="0" presStyleCnt="1"/>
      <dgm:spPr/>
    </dgm:pt>
    <dgm:pt modelId="{CE26A49E-9487-42CD-825E-0D61F7297EBA}" type="pres">
      <dgm:prSet presAssocID="{47586845-AC5D-4C1A-B200-CBF9E9B5AF69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DEC1E9A-922B-494A-A05C-E9C6F46E8B4F}" type="pres">
      <dgm:prSet presAssocID="{3B018FC9-4FCE-4872-9D80-B3B2613E4961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FC40884-28D6-4C24-B18D-520609411094}" type="pres">
      <dgm:prSet presAssocID="{C83C5BDC-C17A-4248-8122-4B27ADCC712C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CDB458F-F29B-4E6A-9CE4-A8A9B2AEB4C4}" type="pres">
      <dgm:prSet presAssocID="{062D64DF-00DA-4780-88A0-35902A279D3C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B2B2396-E570-48A7-BE7F-7D86E7E2E0FF}" type="pres">
      <dgm:prSet presAssocID="{47586845-AC5D-4C1A-B200-CBF9E9B5AF69}" presName="funnel" presStyleLbl="trAlignAcc1" presStyleIdx="0" presStyleCnt="1"/>
      <dgm:spPr/>
    </dgm:pt>
  </dgm:ptLst>
  <dgm:cxnLst>
    <dgm:cxn modelId="{D76B87EC-E8C7-413F-A375-7DD601180D58}" srcId="{47586845-AC5D-4C1A-B200-CBF9E9B5AF69}" destId="{B1ABE121-8D6A-4358-8D5C-80F99C6D1BA9}" srcOrd="0" destOrd="0" parTransId="{9EA9023C-A39A-4903-A8A9-8EAFDE2540DB}" sibTransId="{B8B6033B-9C85-4D23-815E-CC1DA56F7DFC}"/>
    <dgm:cxn modelId="{1EFD2CE9-56F9-4CE3-A040-7B9CF62FD36D}" srcId="{47586845-AC5D-4C1A-B200-CBF9E9B5AF69}" destId="{C83C5BDC-C17A-4248-8122-4B27ADCC712C}" srcOrd="2" destOrd="0" parTransId="{164DA802-8C90-4464-A4E8-4D020A3C2BCF}" sibTransId="{B335D56F-6AE0-443B-B0B6-B1DD22FA14CC}"/>
    <dgm:cxn modelId="{1775085D-FA72-40C6-9B53-A0EC0B4AEB66}" srcId="{47586845-AC5D-4C1A-B200-CBF9E9B5AF69}" destId="{062D64DF-00DA-4780-88A0-35902A279D3C}" srcOrd="3" destOrd="0" parTransId="{92F1FE73-F3F0-416A-995E-52D489EF9E6B}" sibTransId="{8F1EDA85-F4A1-4C85-A6C1-676C0065879D}"/>
    <dgm:cxn modelId="{A5CA96E4-AE3C-48EF-80D3-D0EE9F60BA10}" type="presOf" srcId="{B1ABE121-8D6A-4358-8D5C-80F99C6D1BA9}" destId="{FCDB458F-F29B-4E6A-9CE4-A8A9B2AEB4C4}" srcOrd="0" destOrd="0" presId="urn:microsoft.com/office/officeart/2005/8/layout/funnel1"/>
    <dgm:cxn modelId="{AED7F2DA-938C-41B5-88B7-F30885E0DFA8}" srcId="{47586845-AC5D-4C1A-B200-CBF9E9B5AF69}" destId="{3B018FC9-4FCE-4872-9D80-B3B2613E4961}" srcOrd="1" destOrd="0" parTransId="{445E99FA-F034-4640-B8EE-D9981C9C01E0}" sibTransId="{F0593DAF-069E-4E1F-A6D3-2C5829AB1355}"/>
    <dgm:cxn modelId="{295C6797-F833-441A-9FDC-AF4B1D2180C3}" type="presOf" srcId="{47586845-AC5D-4C1A-B200-CBF9E9B5AF69}" destId="{EC83FEA0-E106-438D-8EF4-F5C4752AEDB7}" srcOrd="0" destOrd="0" presId="urn:microsoft.com/office/officeart/2005/8/layout/funnel1"/>
    <dgm:cxn modelId="{ACA85836-42EC-4B37-A5BE-525F050453E4}" type="presOf" srcId="{3B018FC9-4FCE-4872-9D80-B3B2613E4961}" destId="{2FC40884-28D6-4C24-B18D-520609411094}" srcOrd="0" destOrd="0" presId="urn:microsoft.com/office/officeart/2005/8/layout/funnel1"/>
    <dgm:cxn modelId="{3CF4D4B3-5700-408F-832D-19973E40903F}" type="presOf" srcId="{062D64DF-00DA-4780-88A0-35902A279D3C}" destId="{CE26A49E-9487-42CD-825E-0D61F7297EBA}" srcOrd="0" destOrd="0" presId="urn:microsoft.com/office/officeart/2005/8/layout/funnel1"/>
    <dgm:cxn modelId="{47C6D7CB-085D-4557-A750-B5589D67732F}" type="presOf" srcId="{C83C5BDC-C17A-4248-8122-4B27ADCC712C}" destId="{8DEC1E9A-922B-494A-A05C-E9C6F46E8B4F}" srcOrd="0" destOrd="0" presId="urn:microsoft.com/office/officeart/2005/8/layout/funnel1"/>
    <dgm:cxn modelId="{5CC476D5-FEA5-4EB8-BC69-B34656CA33E9}" type="presParOf" srcId="{EC83FEA0-E106-438D-8EF4-F5C4752AEDB7}" destId="{ABE5A6A1-A4EE-4690-8C21-06E7DA72865A}" srcOrd="0" destOrd="0" presId="urn:microsoft.com/office/officeart/2005/8/layout/funnel1"/>
    <dgm:cxn modelId="{B2295EC8-9176-4EF2-A575-A42FC01C18AB}" type="presParOf" srcId="{EC83FEA0-E106-438D-8EF4-F5C4752AEDB7}" destId="{3FE1F2B4-F2AD-4EC2-A1B4-7A5FBF7D48F0}" srcOrd="1" destOrd="0" presId="urn:microsoft.com/office/officeart/2005/8/layout/funnel1"/>
    <dgm:cxn modelId="{FB062DA0-AF6A-4CD9-8FEE-4A03551CC28D}" type="presParOf" srcId="{EC83FEA0-E106-438D-8EF4-F5C4752AEDB7}" destId="{CE26A49E-9487-42CD-825E-0D61F7297EBA}" srcOrd="2" destOrd="0" presId="urn:microsoft.com/office/officeart/2005/8/layout/funnel1"/>
    <dgm:cxn modelId="{89C3B7F2-5C84-4C94-BEB4-16BD980E7844}" type="presParOf" srcId="{EC83FEA0-E106-438D-8EF4-F5C4752AEDB7}" destId="{8DEC1E9A-922B-494A-A05C-E9C6F46E8B4F}" srcOrd="3" destOrd="0" presId="urn:microsoft.com/office/officeart/2005/8/layout/funnel1"/>
    <dgm:cxn modelId="{5871B62D-A971-4D42-BB92-04BF13920A93}" type="presParOf" srcId="{EC83FEA0-E106-438D-8EF4-F5C4752AEDB7}" destId="{2FC40884-28D6-4C24-B18D-520609411094}" srcOrd="4" destOrd="0" presId="urn:microsoft.com/office/officeart/2005/8/layout/funnel1"/>
    <dgm:cxn modelId="{9878D4F7-3F05-4333-AA37-5417A00C8370}" type="presParOf" srcId="{EC83FEA0-E106-438D-8EF4-F5C4752AEDB7}" destId="{FCDB458F-F29B-4E6A-9CE4-A8A9B2AEB4C4}" srcOrd="5" destOrd="0" presId="urn:microsoft.com/office/officeart/2005/8/layout/funnel1"/>
    <dgm:cxn modelId="{3A7F028A-5CB4-4239-8131-F79D07F166A0}" type="presParOf" srcId="{EC83FEA0-E106-438D-8EF4-F5C4752AEDB7}" destId="{1B2B2396-E570-48A7-BE7F-7D86E7E2E0FF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A927CA0-CF04-49C0-B385-6B3C70AF0BDB}" type="doc">
      <dgm:prSet loTypeId="urn:microsoft.com/office/officeart/2005/8/layout/cycle5" loCatId="cycle" qsTypeId="urn:microsoft.com/office/officeart/2005/8/quickstyle/3d3" qsCatId="3D" csTypeId="urn:microsoft.com/office/officeart/2005/8/colors/accent1_2" csCatId="accent1"/>
      <dgm:spPr/>
      <dgm:t>
        <a:bodyPr/>
        <a:lstStyle/>
        <a:p>
          <a:endParaRPr lang="de-DE"/>
        </a:p>
      </dgm:t>
    </dgm:pt>
    <dgm:pt modelId="{4271B3F9-0812-440C-9367-A1E60FD86BB5}">
      <dgm:prSet/>
      <dgm:spPr/>
      <dgm:t>
        <a:bodyPr/>
        <a:lstStyle/>
        <a:p>
          <a:pPr rtl="0"/>
          <a:r>
            <a:rPr lang="de-DE" smtClean="0"/>
            <a:t>Motivation</a:t>
          </a:r>
          <a:endParaRPr lang="de-DE"/>
        </a:p>
      </dgm:t>
    </dgm:pt>
    <dgm:pt modelId="{28AA8C0E-7768-4EFC-910E-A17002C77A48}" type="parTrans" cxnId="{FCA3A5CA-A255-4545-8D91-740184395943}">
      <dgm:prSet/>
      <dgm:spPr/>
      <dgm:t>
        <a:bodyPr/>
        <a:lstStyle/>
        <a:p>
          <a:endParaRPr lang="de-DE"/>
        </a:p>
      </dgm:t>
    </dgm:pt>
    <dgm:pt modelId="{BBDCA737-C2AF-4420-B5EB-EBD2777AC632}" type="sibTrans" cxnId="{FCA3A5CA-A255-4545-8D91-740184395943}">
      <dgm:prSet/>
      <dgm:spPr/>
      <dgm:t>
        <a:bodyPr/>
        <a:lstStyle/>
        <a:p>
          <a:endParaRPr lang="de-DE"/>
        </a:p>
      </dgm:t>
    </dgm:pt>
    <dgm:pt modelId="{FDDF3C8A-9583-4028-8594-C33AEA974008}">
      <dgm:prSet/>
      <dgm:spPr/>
      <dgm:t>
        <a:bodyPr/>
        <a:lstStyle/>
        <a:p>
          <a:pPr rtl="0"/>
          <a:r>
            <a:rPr lang="de-DE" smtClean="0"/>
            <a:t>Leistungssteigerung</a:t>
          </a:r>
          <a:endParaRPr lang="de-DE"/>
        </a:p>
      </dgm:t>
    </dgm:pt>
    <dgm:pt modelId="{51A29C4F-B4D9-45BA-A87A-1D65F0F1C07E}" type="parTrans" cxnId="{EAFD6265-72C2-4E60-BC07-CF6F19741A37}">
      <dgm:prSet/>
      <dgm:spPr/>
      <dgm:t>
        <a:bodyPr/>
        <a:lstStyle/>
        <a:p>
          <a:endParaRPr lang="de-DE"/>
        </a:p>
      </dgm:t>
    </dgm:pt>
    <dgm:pt modelId="{84FB3C99-5930-4BA5-8024-A104AE703946}" type="sibTrans" cxnId="{EAFD6265-72C2-4E60-BC07-CF6F19741A37}">
      <dgm:prSet/>
      <dgm:spPr/>
      <dgm:t>
        <a:bodyPr/>
        <a:lstStyle/>
        <a:p>
          <a:endParaRPr lang="de-DE"/>
        </a:p>
      </dgm:t>
    </dgm:pt>
    <dgm:pt modelId="{6FAF6BEB-B8DB-4E4C-B333-A02F292C4744}">
      <dgm:prSet/>
      <dgm:spPr/>
      <dgm:t>
        <a:bodyPr/>
        <a:lstStyle/>
        <a:p>
          <a:pPr rtl="0"/>
          <a:r>
            <a:rPr lang="de-DE" smtClean="0"/>
            <a:t>Erfolgserlebnisse</a:t>
          </a:r>
          <a:endParaRPr lang="de-DE"/>
        </a:p>
      </dgm:t>
    </dgm:pt>
    <dgm:pt modelId="{0D11060D-0805-4D7D-88ED-9E5FDCBF50BF}" type="parTrans" cxnId="{F1446F0D-9094-44DB-B121-B879C78A2FCC}">
      <dgm:prSet/>
      <dgm:spPr/>
      <dgm:t>
        <a:bodyPr/>
        <a:lstStyle/>
        <a:p>
          <a:endParaRPr lang="de-DE"/>
        </a:p>
      </dgm:t>
    </dgm:pt>
    <dgm:pt modelId="{32FDC8D1-FA37-494C-BA1E-580D467ECC80}" type="sibTrans" cxnId="{F1446F0D-9094-44DB-B121-B879C78A2FCC}">
      <dgm:prSet/>
      <dgm:spPr/>
      <dgm:t>
        <a:bodyPr/>
        <a:lstStyle/>
        <a:p>
          <a:endParaRPr lang="de-DE"/>
        </a:p>
      </dgm:t>
    </dgm:pt>
    <dgm:pt modelId="{FEBF92A1-D6E8-493E-AEAD-DAA610419095}">
      <dgm:prSet/>
      <dgm:spPr/>
      <dgm:t>
        <a:bodyPr/>
        <a:lstStyle/>
        <a:p>
          <a:pPr rtl="0"/>
          <a:r>
            <a:rPr lang="de-DE" smtClean="0"/>
            <a:t>Freude an der Arbeit</a:t>
          </a:r>
          <a:endParaRPr lang="de-DE"/>
        </a:p>
      </dgm:t>
    </dgm:pt>
    <dgm:pt modelId="{9BC40DF0-C35A-42C4-8EE9-23623F3D9BD2}" type="parTrans" cxnId="{1DF5C08A-C0F0-45A9-A43E-E8E096C5A54A}">
      <dgm:prSet/>
      <dgm:spPr/>
      <dgm:t>
        <a:bodyPr/>
        <a:lstStyle/>
        <a:p>
          <a:endParaRPr lang="de-DE"/>
        </a:p>
      </dgm:t>
    </dgm:pt>
    <dgm:pt modelId="{873CFC13-BA57-405E-A30C-0F41DD01B9BA}" type="sibTrans" cxnId="{1DF5C08A-C0F0-45A9-A43E-E8E096C5A54A}">
      <dgm:prSet/>
      <dgm:spPr/>
      <dgm:t>
        <a:bodyPr/>
        <a:lstStyle/>
        <a:p>
          <a:endParaRPr lang="de-DE"/>
        </a:p>
      </dgm:t>
    </dgm:pt>
    <dgm:pt modelId="{07F5F27E-ACD5-404D-9809-9A6C925E3E12}" type="pres">
      <dgm:prSet presAssocID="{1A927CA0-CF04-49C0-B385-6B3C70AF0BDB}" presName="cycle" presStyleCnt="0">
        <dgm:presLayoutVars>
          <dgm:dir/>
          <dgm:resizeHandles val="exact"/>
        </dgm:presLayoutVars>
      </dgm:prSet>
      <dgm:spPr/>
    </dgm:pt>
    <dgm:pt modelId="{F20AB110-674C-4D22-B908-228303DDEF34}" type="pres">
      <dgm:prSet presAssocID="{4271B3F9-0812-440C-9367-A1E60FD86BB5}" presName="node" presStyleLbl="node1" presStyleIdx="0" presStyleCnt="4">
        <dgm:presLayoutVars>
          <dgm:bulletEnabled val="1"/>
        </dgm:presLayoutVars>
      </dgm:prSet>
      <dgm:spPr/>
    </dgm:pt>
    <dgm:pt modelId="{6C1C688E-2567-4306-8CEC-85090D691B4C}" type="pres">
      <dgm:prSet presAssocID="{4271B3F9-0812-440C-9367-A1E60FD86BB5}" presName="spNode" presStyleCnt="0"/>
      <dgm:spPr/>
    </dgm:pt>
    <dgm:pt modelId="{181253C9-8B5F-4650-9C27-76A225A38B04}" type="pres">
      <dgm:prSet presAssocID="{BBDCA737-C2AF-4420-B5EB-EBD2777AC632}" presName="sibTrans" presStyleLbl="sibTrans1D1" presStyleIdx="0" presStyleCnt="4"/>
      <dgm:spPr/>
    </dgm:pt>
    <dgm:pt modelId="{73EA0F5B-4440-4BD4-B7CD-1D8AB5E837D9}" type="pres">
      <dgm:prSet presAssocID="{FDDF3C8A-9583-4028-8594-C33AEA974008}" presName="node" presStyleLbl="node1" presStyleIdx="1" presStyleCnt="4">
        <dgm:presLayoutVars>
          <dgm:bulletEnabled val="1"/>
        </dgm:presLayoutVars>
      </dgm:prSet>
      <dgm:spPr/>
    </dgm:pt>
    <dgm:pt modelId="{77D81E1E-E5E2-4D94-8818-3435B7F310E3}" type="pres">
      <dgm:prSet presAssocID="{FDDF3C8A-9583-4028-8594-C33AEA974008}" presName="spNode" presStyleCnt="0"/>
      <dgm:spPr/>
    </dgm:pt>
    <dgm:pt modelId="{197E8CED-5339-42B0-A362-19D5631DAE19}" type="pres">
      <dgm:prSet presAssocID="{84FB3C99-5930-4BA5-8024-A104AE703946}" presName="sibTrans" presStyleLbl="sibTrans1D1" presStyleIdx="1" presStyleCnt="4"/>
      <dgm:spPr/>
    </dgm:pt>
    <dgm:pt modelId="{7F34840D-CA46-4B9E-8AE6-A59576D3A66B}" type="pres">
      <dgm:prSet presAssocID="{6FAF6BEB-B8DB-4E4C-B333-A02F292C4744}" presName="node" presStyleLbl="node1" presStyleIdx="2" presStyleCnt="4">
        <dgm:presLayoutVars>
          <dgm:bulletEnabled val="1"/>
        </dgm:presLayoutVars>
      </dgm:prSet>
      <dgm:spPr/>
    </dgm:pt>
    <dgm:pt modelId="{1773B231-657D-4290-A9DB-5DDFCB8FEFEA}" type="pres">
      <dgm:prSet presAssocID="{6FAF6BEB-B8DB-4E4C-B333-A02F292C4744}" presName="spNode" presStyleCnt="0"/>
      <dgm:spPr/>
    </dgm:pt>
    <dgm:pt modelId="{51B9EACB-F465-435A-B406-7A68D9D7F379}" type="pres">
      <dgm:prSet presAssocID="{32FDC8D1-FA37-494C-BA1E-580D467ECC80}" presName="sibTrans" presStyleLbl="sibTrans1D1" presStyleIdx="2" presStyleCnt="4"/>
      <dgm:spPr/>
    </dgm:pt>
    <dgm:pt modelId="{749755E9-97FC-4014-8A2C-C6A5E1026920}" type="pres">
      <dgm:prSet presAssocID="{FEBF92A1-D6E8-493E-AEAD-DAA610419095}" presName="node" presStyleLbl="node1" presStyleIdx="3" presStyleCnt="4">
        <dgm:presLayoutVars>
          <dgm:bulletEnabled val="1"/>
        </dgm:presLayoutVars>
      </dgm:prSet>
      <dgm:spPr/>
    </dgm:pt>
    <dgm:pt modelId="{67F9B2A9-39D8-4CB8-BD83-263D7436E18E}" type="pres">
      <dgm:prSet presAssocID="{FEBF92A1-D6E8-493E-AEAD-DAA610419095}" presName="spNode" presStyleCnt="0"/>
      <dgm:spPr/>
    </dgm:pt>
    <dgm:pt modelId="{83B7D77A-9EE1-4D8F-B9CE-658AD845C61E}" type="pres">
      <dgm:prSet presAssocID="{873CFC13-BA57-405E-A30C-0F41DD01B9BA}" presName="sibTrans" presStyleLbl="sibTrans1D1" presStyleIdx="3" presStyleCnt="4"/>
      <dgm:spPr/>
    </dgm:pt>
  </dgm:ptLst>
  <dgm:cxnLst>
    <dgm:cxn modelId="{D172CFAC-74E3-4D0B-9099-0532753258B1}" type="presOf" srcId="{4271B3F9-0812-440C-9367-A1E60FD86BB5}" destId="{F20AB110-674C-4D22-B908-228303DDEF34}" srcOrd="0" destOrd="0" presId="urn:microsoft.com/office/officeart/2005/8/layout/cycle5"/>
    <dgm:cxn modelId="{C2C56169-43DC-4FC3-9B51-2516E692ED63}" type="presOf" srcId="{1A927CA0-CF04-49C0-B385-6B3C70AF0BDB}" destId="{07F5F27E-ACD5-404D-9809-9A6C925E3E12}" srcOrd="0" destOrd="0" presId="urn:microsoft.com/office/officeart/2005/8/layout/cycle5"/>
    <dgm:cxn modelId="{67BD6747-138C-4651-8CB9-F8CB4B09E809}" type="presOf" srcId="{FDDF3C8A-9583-4028-8594-C33AEA974008}" destId="{73EA0F5B-4440-4BD4-B7CD-1D8AB5E837D9}" srcOrd="0" destOrd="0" presId="urn:microsoft.com/office/officeart/2005/8/layout/cycle5"/>
    <dgm:cxn modelId="{D23CF78C-0A92-4E00-840B-853C978E98AA}" type="presOf" srcId="{6FAF6BEB-B8DB-4E4C-B333-A02F292C4744}" destId="{7F34840D-CA46-4B9E-8AE6-A59576D3A66B}" srcOrd="0" destOrd="0" presId="urn:microsoft.com/office/officeart/2005/8/layout/cycle5"/>
    <dgm:cxn modelId="{FCA3A5CA-A255-4545-8D91-740184395943}" srcId="{1A927CA0-CF04-49C0-B385-6B3C70AF0BDB}" destId="{4271B3F9-0812-440C-9367-A1E60FD86BB5}" srcOrd="0" destOrd="0" parTransId="{28AA8C0E-7768-4EFC-910E-A17002C77A48}" sibTransId="{BBDCA737-C2AF-4420-B5EB-EBD2777AC632}"/>
    <dgm:cxn modelId="{F1446F0D-9094-44DB-B121-B879C78A2FCC}" srcId="{1A927CA0-CF04-49C0-B385-6B3C70AF0BDB}" destId="{6FAF6BEB-B8DB-4E4C-B333-A02F292C4744}" srcOrd="2" destOrd="0" parTransId="{0D11060D-0805-4D7D-88ED-9E5FDCBF50BF}" sibTransId="{32FDC8D1-FA37-494C-BA1E-580D467ECC80}"/>
    <dgm:cxn modelId="{0EC78F92-45B4-436B-84A5-86A3CBAEF729}" type="presOf" srcId="{873CFC13-BA57-405E-A30C-0F41DD01B9BA}" destId="{83B7D77A-9EE1-4D8F-B9CE-658AD845C61E}" srcOrd="0" destOrd="0" presId="urn:microsoft.com/office/officeart/2005/8/layout/cycle5"/>
    <dgm:cxn modelId="{1DF5C08A-C0F0-45A9-A43E-E8E096C5A54A}" srcId="{1A927CA0-CF04-49C0-B385-6B3C70AF0BDB}" destId="{FEBF92A1-D6E8-493E-AEAD-DAA610419095}" srcOrd="3" destOrd="0" parTransId="{9BC40DF0-C35A-42C4-8EE9-23623F3D9BD2}" sibTransId="{873CFC13-BA57-405E-A30C-0F41DD01B9BA}"/>
    <dgm:cxn modelId="{EAFD6265-72C2-4E60-BC07-CF6F19741A37}" srcId="{1A927CA0-CF04-49C0-B385-6B3C70AF0BDB}" destId="{FDDF3C8A-9583-4028-8594-C33AEA974008}" srcOrd="1" destOrd="0" parTransId="{51A29C4F-B4D9-45BA-A87A-1D65F0F1C07E}" sibTransId="{84FB3C99-5930-4BA5-8024-A104AE703946}"/>
    <dgm:cxn modelId="{B78DA717-80DD-416E-946D-29C1F27B4535}" type="presOf" srcId="{FEBF92A1-D6E8-493E-AEAD-DAA610419095}" destId="{749755E9-97FC-4014-8A2C-C6A5E1026920}" srcOrd="0" destOrd="0" presId="urn:microsoft.com/office/officeart/2005/8/layout/cycle5"/>
    <dgm:cxn modelId="{9CA9CFA4-1FA0-440D-B9E1-1A7E7349DDF7}" type="presOf" srcId="{BBDCA737-C2AF-4420-B5EB-EBD2777AC632}" destId="{181253C9-8B5F-4650-9C27-76A225A38B04}" srcOrd="0" destOrd="0" presId="urn:microsoft.com/office/officeart/2005/8/layout/cycle5"/>
    <dgm:cxn modelId="{E3BC91E8-CD46-4DE6-9A93-546DC59008BD}" type="presOf" srcId="{32FDC8D1-FA37-494C-BA1E-580D467ECC80}" destId="{51B9EACB-F465-435A-B406-7A68D9D7F379}" srcOrd="0" destOrd="0" presId="urn:microsoft.com/office/officeart/2005/8/layout/cycle5"/>
    <dgm:cxn modelId="{05964302-A64E-4B61-B7AB-0E72310E9D80}" type="presOf" srcId="{84FB3C99-5930-4BA5-8024-A104AE703946}" destId="{197E8CED-5339-42B0-A362-19D5631DAE19}" srcOrd="0" destOrd="0" presId="urn:microsoft.com/office/officeart/2005/8/layout/cycle5"/>
    <dgm:cxn modelId="{E25C2711-25D5-4588-98C7-A4E7BC3A7F58}" type="presParOf" srcId="{07F5F27E-ACD5-404D-9809-9A6C925E3E12}" destId="{F20AB110-674C-4D22-B908-228303DDEF34}" srcOrd="0" destOrd="0" presId="urn:microsoft.com/office/officeart/2005/8/layout/cycle5"/>
    <dgm:cxn modelId="{198661EE-C533-4299-9B0D-2EBEF6C7C5CF}" type="presParOf" srcId="{07F5F27E-ACD5-404D-9809-9A6C925E3E12}" destId="{6C1C688E-2567-4306-8CEC-85090D691B4C}" srcOrd="1" destOrd="0" presId="urn:microsoft.com/office/officeart/2005/8/layout/cycle5"/>
    <dgm:cxn modelId="{D348A75C-A608-4112-A848-C149ED1E8FAD}" type="presParOf" srcId="{07F5F27E-ACD5-404D-9809-9A6C925E3E12}" destId="{181253C9-8B5F-4650-9C27-76A225A38B04}" srcOrd="2" destOrd="0" presId="urn:microsoft.com/office/officeart/2005/8/layout/cycle5"/>
    <dgm:cxn modelId="{0778B83A-5A95-4927-B5C8-830C09A3C5F9}" type="presParOf" srcId="{07F5F27E-ACD5-404D-9809-9A6C925E3E12}" destId="{73EA0F5B-4440-4BD4-B7CD-1D8AB5E837D9}" srcOrd="3" destOrd="0" presId="urn:microsoft.com/office/officeart/2005/8/layout/cycle5"/>
    <dgm:cxn modelId="{5B61D7C5-FB47-42E8-AB3F-3E3EFB4F9360}" type="presParOf" srcId="{07F5F27E-ACD5-404D-9809-9A6C925E3E12}" destId="{77D81E1E-E5E2-4D94-8818-3435B7F310E3}" srcOrd="4" destOrd="0" presId="urn:microsoft.com/office/officeart/2005/8/layout/cycle5"/>
    <dgm:cxn modelId="{7263ECA8-A1F9-49C4-B401-598E9A4429F7}" type="presParOf" srcId="{07F5F27E-ACD5-404D-9809-9A6C925E3E12}" destId="{197E8CED-5339-42B0-A362-19D5631DAE19}" srcOrd="5" destOrd="0" presId="urn:microsoft.com/office/officeart/2005/8/layout/cycle5"/>
    <dgm:cxn modelId="{DD9185FD-9DC3-4AB8-BF37-36193C01A3C6}" type="presParOf" srcId="{07F5F27E-ACD5-404D-9809-9A6C925E3E12}" destId="{7F34840D-CA46-4B9E-8AE6-A59576D3A66B}" srcOrd="6" destOrd="0" presId="urn:microsoft.com/office/officeart/2005/8/layout/cycle5"/>
    <dgm:cxn modelId="{2B5412FF-A133-4274-9995-A9C9E48B5AF4}" type="presParOf" srcId="{07F5F27E-ACD5-404D-9809-9A6C925E3E12}" destId="{1773B231-657D-4290-A9DB-5DDFCB8FEFEA}" srcOrd="7" destOrd="0" presId="urn:microsoft.com/office/officeart/2005/8/layout/cycle5"/>
    <dgm:cxn modelId="{FD683C96-2B77-4581-8370-8E32F078164D}" type="presParOf" srcId="{07F5F27E-ACD5-404D-9809-9A6C925E3E12}" destId="{51B9EACB-F465-435A-B406-7A68D9D7F379}" srcOrd="8" destOrd="0" presId="urn:microsoft.com/office/officeart/2005/8/layout/cycle5"/>
    <dgm:cxn modelId="{78EC86F3-BB38-49D2-8B72-C795F12BAF30}" type="presParOf" srcId="{07F5F27E-ACD5-404D-9809-9A6C925E3E12}" destId="{749755E9-97FC-4014-8A2C-C6A5E1026920}" srcOrd="9" destOrd="0" presId="urn:microsoft.com/office/officeart/2005/8/layout/cycle5"/>
    <dgm:cxn modelId="{848C8944-B5A3-460A-8FB3-ECCF11FAA10A}" type="presParOf" srcId="{07F5F27E-ACD5-404D-9809-9A6C925E3E12}" destId="{67F9B2A9-39D8-4CB8-BD83-263D7436E18E}" srcOrd="10" destOrd="0" presId="urn:microsoft.com/office/officeart/2005/8/layout/cycle5"/>
    <dgm:cxn modelId="{090F87F9-2F4A-4A65-A73B-D635794B8AC7}" type="presParOf" srcId="{07F5F27E-ACD5-404D-9809-9A6C925E3E12}" destId="{83B7D77A-9EE1-4D8F-B9CE-658AD845C61E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A927CA0-CF04-49C0-B385-6B3C70AF0BDB}" type="doc">
      <dgm:prSet loTypeId="urn:microsoft.com/office/officeart/2005/8/layout/arrow2" loCatId="process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de-DE"/>
        </a:p>
      </dgm:t>
    </dgm:pt>
    <dgm:pt modelId="{4271B3F9-0812-440C-9367-A1E60FD86BB5}">
      <dgm:prSet/>
      <dgm:spPr/>
      <dgm:t>
        <a:bodyPr/>
        <a:lstStyle/>
        <a:p>
          <a:pPr rtl="0"/>
          <a:r>
            <a:rPr lang="de-DE" smtClean="0"/>
            <a:t>Motivation</a:t>
          </a:r>
          <a:endParaRPr lang="de-DE"/>
        </a:p>
      </dgm:t>
    </dgm:pt>
    <dgm:pt modelId="{28AA8C0E-7768-4EFC-910E-A17002C77A48}" type="parTrans" cxnId="{FCA3A5CA-A255-4545-8D91-740184395943}">
      <dgm:prSet/>
      <dgm:spPr/>
      <dgm:t>
        <a:bodyPr/>
        <a:lstStyle/>
        <a:p>
          <a:endParaRPr lang="de-DE"/>
        </a:p>
      </dgm:t>
    </dgm:pt>
    <dgm:pt modelId="{BBDCA737-C2AF-4420-B5EB-EBD2777AC632}" type="sibTrans" cxnId="{FCA3A5CA-A255-4545-8D91-740184395943}">
      <dgm:prSet/>
      <dgm:spPr/>
      <dgm:t>
        <a:bodyPr/>
        <a:lstStyle/>
        <a:p>
          <a:endParaRPr lang="de-DE"/>
        </a:p>
      </dgm:t>
    </dgm:pt>
    <dgm:pt modelId="{FDDF3C8A-9583-4028-8594-C33AEA974008}">
      <dgm:prSet/>
      <dgm:spPr/>
      <dgm:t>
        <a:bodyPr/>
        <a:lstStyle/>
        <a:p>
          <a:pPr rtl="0"/>
          <a:r>
            <a:rPr lang="de-DE" smtClean="0"/>
            <a:t>Leistungssteigerung</a:t>
          </a:r>
          <a:endParaRPr lang="de-DE"/>
        </a:p>
      </dgm:t>
    </dgm:pt>
    <dgm:pt modelId="{51A29C4F-B4D9-45BA-A87A-1D65F0F1C07E}" type="parTrans" cxnId="{EAFD6265-72C2-4E60-BC07-CF6F19741A37}">
      <dgm:prSet/>
      <dgm:spPr/>
      <dgm:t>
        <a:bodyPr/>
        <a:lstStyle/>
        <a:p>
          <a:endParaRPr lang="de-DE"/>
        </a:p>
      </dgm:t>
    </dgm:pt>
    <dgm:pt modelId="{84FB3C99-5930-4BA5-8024-A104AE703946}" type="sibTrans" cxnId="{EAFD6265-72C2-4E60-BC07-CF6F19741A37}">
      <dgm:prSet/>
      <dgm:spPr/>
      <dgm:t>
        <a:bodyPr/>
        <a:lstStyle/>
        <a:p>
          <a:endParaRPr lang="de-DE"/>
        </a:p>
      </dgm:t>
    </dgm:pt>
    <dgm:pt modelId="{6FAF6BEB-B8DB-4E4C-B333-A02F292C4744}">
      <dgm:prSet/>
      <dgm:spPr/>
      <dgm:t>
        <a:bodyPr/>
        <a:lstStyle/>
        <a:p>
          <a:pPr rtl="0"/>
          <a:r>
            <a:rPr lang="de-DE" smtClean="0"/>
            <a:t>Erfolgserlebnisse</a:t>
          </a:r>
          <a:endParaRPr lang="de-DE"/>
        </a:p>
      </dgm:t>
    </dgm:pt>
    <dgm:pt modelId="{0D11060D-0805-4D7D-88ED-9E5FDCBF50BF}" type="parTrans" cxnId="{F1446F0D-9094-44DB-B121-B879C78A2FCC}">
      <dgm:prSet/>
      <dgm:spPr/>
      <dgm:t>
        <a:bodyPr/>
        <a:lstStyle/>
        <a:p>
          <a:endParaRPr lang="de-DE"/>
        </a:p>
      </dgm:t>
    </dgm:pt>
    <dgm:pt modelId="{32FDC8D1-FA37-494C-BA1E-580D467ECC80}" type="sibTrans" cxnId="{F1446F0D-9094-44DB-B121-B879C78A2FCC}">
      <dgm:prSet/>
      <dgm:spPr/>
      <dgm:t>
        <a:bodyPr/>
        <a:lstStyle/>
        <a:p>
          <a:endParaRPr lang="de-DE"/>
        </a:p>
      </dgm:t>
    </dgm:pt>
    <dgm:pt modelId="{FEBF92A1-D6E8-493E-AEAD-DAA610419095}">
      <dgm:prSet/>
      <dgm:spPr/>
      <dgm:t>
        <a:bodyPr/>
        <a:lstStyle/>
        <a:p>
          <a:pPr rtl="0"/>
          <a:r>
            <a:rPr lang="de-DE" smtClean="0"/>
            <a:t>Freude an der Arbeit</a:t>
          </a:r>
          <a:endParaRPr lang="de-DE"/>
        </a:p>
      </dgm:t>
    </dgm:pt>
    <dgm:pt modelId="{9BC40DF0-C35A-42C4-8EE9-23623F3D9BD2}" type="parTrans" cxnId="{1DF5C08A-C0F0-45A9-A43E-E8E096C5A54A}">
      <dgm:prSet/>
      <dgm:spPr/>
      <dgm:t>
        <a:bodyPr/>
        <a:lstStyle/>
        <a:p>
          <a:endParaRPr lang="de-DE"/>
        </a:p>
      </dgm:t>
    </dgm:pt>
    <dgm:pt modelId="{873CFC13-BA57-405E-A30C-0F41DD01B9BA}" type="sibTrans" cxnId="{1DF5C08A-C0F0-45A9-A43E-E8E096C5A54A}">
      <dgm:prSet/>
      <dgm:spPr/>
      <dgm:t>
        <a:bodyPr/>
        <a:lstStyle/>
        <a:p>
          <a:endParaRPr lang="de-DE"/>
        </a:p>
      </dgm:t>
    </dgm:pt>
    <dgm:pt modelId="{A9B2BD40-252C-4941-A3D6-C7FAD30748CF}" type="pres">
      <dgm:prSet presAssocID="{1A927CA0-CF04-49C0-B385-6B3C70AF0BDB}" presName="arrowDiagram" presStyleCnt="0">
        <dgm:presLayoutVars>
          <dgm:chMax val="5"/>
          <dgm:dir/>
          <dgm:resizeHandles val="exact"/>
        </dgm:presLayoutVars>
      </dgm:prSet>
      <dgm:spPr/>
    </dgm:pt>
    <dgm:pt modelId="{8A53C68F-6749-4D0F-BE32-6EDD462325DC}" type="pres">
      <dgm:prSet presAssocID="{1A927CA0-CF04-49C0-B385-6B3C70AF0BDB}" presName="arrow" presStyleLbl="bgShp" presStyleIdx="0" presStyleCnt="1"/>
      <dgm:spPr/>
    </dgm:pt>
    <dgm:pt modelId="{6C6B03AC-6779-4C04-9459-08F6AD44AD00}" type="pres">
      <dgm:prSet presAssocID="{1A927CA0-CF04-49C0-B385-6B3C70AF0BDB}" presName="arrowDiagram4" presStyleCnt="0"/>
      <dgm:spPr/>
    </dgm:pt>
    <dgm:pt modelId="{3904BC21-9EF1-489D-8C9E-C873EDA89DDC}" type="pres">
      <dgm:prSet presAssocID="{4271B3F9-0812-440C-9367-A1E60FD86BB5}" presName="bullet4a" presStyleLbl="node1" presStyleIdx="0" presStyleCnt="4"/>
      <dgm:spPr/>
    </dgm:pt>
    <dgm:pt modelId="{996CE722-1DE8-4915-B669-E41643F27B7C}" type="pres">
      <dgm:prSet presAssocID="{4271B3F9-0812-440C-9367-A1E60FD86BB5}" presName="textBox4a" presStyleLbl="revTx" presStyleIdx="0" presStyleCnt="4">
        <dgm:presLayoutVars>
          <dgm:bulletEnabled val="1"/>
        </dgm:presLayoutVars>
      </dgm:prSet>
      <dgm:spPr/>
    </dgm:pt>
    <dgm:pt modelId="{874ABF38-98F1-4F76-8CAF-C1817BE0E693}" type="pres">
      <dgm:prSet presAssocID="{FDDF3C8A-9583-4028-8594-C33AEA974008}" presName="bullet4b" presStyleLbl="node1" presStyleIdx="1" presStyleCnt="4"/>
      <dgm:spPr/>
    </dgm:pt>
    <dgm:pt modelId="{4CCBD889-4757-413D-B516-77269433ADF1}" type="pres">
      <dgm:prSet presAssocID="{FDDF3C8A-9583-4028-8594-C33AEA974008}" presName="textBox4b" presStyleLbl="revTx" presStyleIdx="1" presStyleCnt="4">
        <dgm:presLayoutVars>
          <dgm:bulletEnabled val="1"/>
        </dgm:presLayoutVars>
      </dgm:prSet>
      <dgm:spPr/>
    </dgm:pt>
    <dgm:pt modelId="{CE974128-771B-432B-BFD2-401DFCC4C3BA}" type="pres">
      <dgm:prSet presAssocID="{6FAF6BEB-B8DB-4E4C-B333-A02F292C4744}" presName="bullet4c" presStyleLbl="node1" presStyleIdx="2" presStyleCnt="4"/>
      <dgm:spPr/>
    </dgm:pt>
    <dgm:pt modelId="{5800CDF2-EE49-485A-A2AB-BE01FCF62239}" type="pres">
      <dgm:prSet presAssocID="{6FAF6BEB-B8DB-4E4C-B333-A02F292C4744}" presName="textBox4c" presStyleLbl="revTx" presStyleIdx="2" presStyleCnt="4">
        <dgm:presLayoutVars>
          <dgm:bulletEnabled val="1"/>
        </dgm:presLayoutVars>
      </dgm:prSet>
      <dgm:spPr/>
    </dgm:pt>
    <dgm:pt modelId="{7303D1F0-CDC8-42C9-96E6-DF3853CCD2D7}" type="pres">
      <dgm:prSet presAssocID="{FEBF92A1-D6E8-493E-AEAD-DAA610419095}" presName="bullet4d" presStyleLbl="node1" presStyleIdx="3" presStyleCnt="4"/>
      <dgm:spPr/>
    </dgm:pt>
    <dgm:pt modelId="{123E6D3A-5CF2-4D07-AB1B-B3B16C5EBB97}" type="pres">
      <dgm:prSet presAssocID="{FEBF92A1-D6E8-493E-AEAD-DAA610419095}" presName="textBox4d" presStyleLbl="revTx" presStyleIdx="3" presStyleCnt="4">
        <dgm:presLayoutVars>
          <dgm:bulletEnabled val="1"/>
        </dgm:presLayoutVars>
      </dgm:prSet>
      <dgm:spPr/>
    </dgm:pt>
  </dgm:ptLst>
  <dgm:cxnLst>
    <dgm:cxn modelId="{E203D5CF-9DEA-45E9-A48D-67C5DC6E2C20}" type="presOf" srcId="{6FAF6BEB-B8DB-4E4C-B333-A02F292C4744}" destId="{5800CDF2-EE49-485A-A2AB-BE01FCF62239}" srcOrd="0" destOrd="0" presId="urn:microsoft.com/office/officeart/2005/8/layout/arrow2"/>
    <dgm:cxn modelId="{E55EC306-B720-4FF4-B87C-0F2E8CEBD025}" type="presOf" srcId="{FEBF92A1-D6E8-493E-AEAD-DAA610419095}" destId="{123E6D3A-5CF2-4D07-AB1B-B3B16C5EBB97}" srcOrd="0" destOrd="0" presId="urn:microsoft.com/office/officeart/2005/8/layout/arrow2"/>
    <dgm:cxn modelId="{FCA3A5CA-A255-4545-8D91-740184395943}" srcId="{1A927CA0-CF04-49C0-B385-6B3C70AF0BDB}" destId="{4271B3F9-0812-440C-9367-A1E60FD86BB5}" srcOrd="0" destOrd="0" parTransId="{28AA8C0E-7768-4EFC-910E-A17002C77A48}" sibTransId="{BBDCA737-C2AF-4420-B5EB-EBD2777AC632}"/>
    <dgm:cxn modelId="{90451E87-1B07-4EDA-B2AE-AAE1BDF76C4F}" type="presOf" srcId="{4271B3F9-0812-440C-9367-A1E60FD86BB5}" destId="{996CE722-1DE8-4915-B669-E41643F27B7C}" srcOrd="0" destOrd="0" presId="urn:microsoft.com/office/officeart/2005/8/layout/arrow2"/>
    <dgm:cxn modelId="{B2134178-5199-4776-92FF-14A313AE6364}" type="presOf" srcId="{FDDF3C8A-9583-4028-8594-C33AEA974008}" destId="{4CCBD889-4757-413D-B516-77269433ADF1}" srcOrd="0" destOrd="0" presId="urn:microsoft.com/office/officeart/2005/8/layout/arrow2"/>
    <dgm:cxn modelId="{FCF9C25E-954E-46B4-BA2A-CD39D41E2CC0}" type="presOf" srcId="{1A927CA0-CF04-49C0-B385-6B3C70AF0BDB}" destId="{A9B2BD40-252C-4941-A3D6-C7FAD30748CF}" srcOrd="0" destOrd="0" presId="urn:microsoft.com/office/officeart/2005/8/layout/arrow2"/>
    <dgm:cxn modelId="{F1446F0D-9094-44DB-B121-B879C78A2FCC}" srcId="{1A927CA0-CF04-49C0-B385-6B3C70AF0BDB}" destId="{6FAF6BEB-B8DB-4E4C-B333-A02F292C4744}" srcOrd="2" destOrd="0" parTransId="{0D11060D-0805-4D7D-88ED-9E5FDCBF50BF}" sibTransId="{32FDC8D1-FA37-494C-BA1E-580D467ECC80}"/>
    <dgm:cxn modelId="{1DF5C08A-C0F0-45A9-A43E-E8E096C5A54A}" srcId="{1A927CA0-CF04-49C0-B385-6B3C70AF0BDB}" destId="{FEBF92A1-D6E8-493E-AEAD-DAA610419095}" srcOrd="3" destOrd="0" parTransId="{9BC40DF0-C35A-42C4-8EE9-23623F3D9BD2}" sibTransId="{873CFC13-BA57-405E-A30C-0F41DD01B9BA}"/>
    <dgm:cxn modelId="{EAFD6265-72C2-4E60-BC07-CF6F19741A37}" srcId="{1A927CA0-CF04-49C0-B385-6B3C70AF0BDB}" destId="{FDDF3C8A-9583-4028-8594-C33AEA974008}" srcOrd="1" destOrd="0" parTransId="{51A29C4F-B4D9-45BA-A87A-1D65F0F1C07E}" sibTransId="{84FB3C99-5930-4BA5-8024-A104AE703946}"/>
    <dgm:cxn modelId="{9E209FF0-16CD-4C36-93B6-D666F1AC1A17}" type="presParOf" srcId="{A9B2BD40-252C-4941-A3D6-C7FAD30748CF}" destId="{8A53C68F-6749-4D0F-BE32-6EDD462325DC}" srcOrd="0" destOrd="0" presId="urn:microsoft.com/office/officeart/2005/8/layout/arrow2"/>
    <dgm:cxn modelId="{C34CEF9D-37C5-463E-B8AC-29AD72D7E7A5}" type="presParOf" srcId="{A9B2BD40-252C-4941-A3D6-C7FAD30748CF}" destId="{6C6B03AC-6779-4C04-9459-08F6AD44AD00}" srcOrd="1" destOrd="0" presId="urn:microsoft.com/office/officeart/2005/8/layout/arrow2"/>
    <dgm:cxn modelId="{BD822D12-ECB0-4208-B3B8-62ADD830F736}" type="presParOf" srcId="{6C6B03AC-6779-4C04-9459-08F6AD44AD00}" destId="{3904BC21-9EF1-489D-8C9E-C873EDA89DDC}" srcOrd="0" destOrd="0" presId="urn:microsoft.com/office/officeart/2005/8/layout/arrow2"/>
    <dgm:cxn modelId="{3353F50A-1D0B-4C24-B1BF-60EB3AC309FC}" type="presParOf" srcId="{6C6B03AC-6779-4C04-9459-08F6AD44AD00}" destId="{996CE722-1DE8-4915-B669-E41643F27B7C}" srcOrd="1" destOrd="0" presId="urn:microsoft.com/office/officeart/2005/8/layout/arrow2"/>
    <dgm:cxn modelId="{E6BDEC40-471B-49C8-ACC2-C883F909DC8D}" type="presParOf" srcId="{6C6B03AC-6779-4C04-9459-08F6AD44AD00}" destId="{874ABF38-98F1-4F76-8CAF-C1817BE0E693}" srcOrd="2" destOrd="0" presId="urn:microsoft.com/office/officeart/2005/8/layout/arrow2"/>
    <dgm:cxn modelId="{4A55AA57-E2A9-4D80-AFA8-8E5351164A6A}" type="presParOf" srcId="{6C6B03AC-6779-4C04-9459-08F6AD44AD00}" destId="{4CCBD889-4757-413D-B516-77269433ADF1}" srcOrd="3" destOrd="0" presId="urn:microsoft.com/office/officeart/2005/8/layout/arrow2"/>
    <dgm:cxn modelId="{65E9E922-F256-4597-8263-A918876B4A0E}" type="presParOf" srcId="{6C6B03AC-6779-4C04-9459-08F6AD44AD00}" destId="{CE974128-771B-432B-BFD2-401DFCC4C3BA}" srcOrd="4" destOrd="0" presId="urn:microsoft.com/office/officeart/2005/8/layout/arrow2"/>
    <dgm:cxn modelId="{89307B55-08CD-4022-A14A-D64B7E5A7CF9}" type="presParOf" srcId="{6C6B03AC-6779-4C04-9459-08F6AD44AD00}" destId="{5800CDF2-EE49-485A-A2AB-BE01FCF62239}" srcOrd="5" destOrd="0" presId="urn:microsoft.com/office/officeart/2005/8/layout/arrow2"/>
    <dgm:cxn modelId="{B36D3846-FA3A-4FF5-8FC7-2C63FE51CF26}" type="presParOf" srcId="{6C6B03AC-6779-4C04-9459-08F6AD44AD00}" destId="{7303D1F0-CDC8-42C9-96E6-DF3853CCD2D7}" srcOrd="6" destOrd="0" presId="urn:microsoft.com/office/officeart/2005/8/layout/arrow2"/>
    <dgm:cxn modelId="{6F21FEE4-B965-4897-9B46-71F44D9C2F84}" type="presParOf" srcId="{6C6B03AC-6779-4C04-9459-08F6AD44AD00}" destId="{123E6D3A-5CF2-4D07-AB1B-B3B16C5EBB97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BBF9E8-7FD6-49D6-BF2A-46F55677318E}" type="doc">
      <dgm:prSet loTypeId="urn:microsoft.com/office/officeart/2005/8/layout/gear1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de-DE"/>
        </a:p>
      </dgm:t>
    </dgm:pt>
    <dgm:pt modelId="{D82BECEC-43D9-429E-8363-3FB3A8E5E34F}">
      <dgm:prSet/>
      <dgm:spPr/>
      <dgm:t>
        <a:bodyPr/>
        <a:lstStyle/>
        <a:p>
          <a:pPr rtl="0"/>
          <a:r>
            <a:rPr lang="de-DE" smtClean="0"/>
            <a:t>Respekt</a:t>
          </a:r>
          <a:endParaRPr lang="de-DE"/>
        </a:p>
      </dgm:t>
    </dgm:pt>
    <dgm:pt modelId="{895172A9-A31A-47AC-A65D-8D57557870ED}" type="parTrans" cxnId="{AF3C064D-7CEB-48CE-BD1D-B70D6FBA6C0D}">
      <dgm:prSet/>
      <dgm:spPr/>
      <dgm:t>
        <a:bodyPr/>
        <a:lstStyle/>
        <a:p>
          <a:endParaRPr lang="de-DE"/>
        </a:p>
      </dgm:t>
    </dgm:pt>
    <dgm:pt modelId="{B1E2C566-66CA-4D0B-8188-2B1067E5ED4C}" type="sibTrans" cxnId="{AF3C064D-7CEB-48CE-BD1D-B70D6FBA6C0D}">
      <dgm:prSet/>
      <dgm:spPr/>
      <dgm:t>
        <a:bodyPr/>
        <a:lstStyle/>
        <a:p>
          <a:endParaRPr lang="de-DE"/>
        </a:p>
      </dgm:t>
    </dgm:pt>
    <dgm:pt modelId="{497E7F60-5445-419D-8D33-DEF9E6C9D00E}">
      <dgm:prSet/>
      <dgm:spPr/>
      <dgm:t>
        <a:bodyPr/>
        <a:lstStyle/>
        <a:p>
          <a:pPr rtl="0"/>
          <a:r>
            <a:rPr lang="de-DE" smtClean="0"/>
            <a:t>Anerkennung</a:t>
          </a:r>
          <a:endParaRPr lang="de-DE"/>
        </a:p>
      </dgm:t>
    </dgm:pt>
    <dgm:pt modelId="{3B59F7DB-C17C-4F57-8997-C99BEB9EA489}" type="parTrans" cxnId="{5F4972E9-0B1D-425B-B792-EF84C2E3F808}">
      <dgm:prSet/>
      <dgm:spPr/>
      <dgm:t>
        <a:bodyPr/>
        <a:lstStyle/>
        <a:p>
          <a:endParaRPr lang="de-DE"/>
        </a:p>
      </dgm:t>
    </dgm:pt>
    <dgm:pt modelId="{9272621D-C47D-4FC9-BE43-A1FA7BAF65CC}" type="sibTrans" cxnId="{5F4972E9-0B1D-425B-B792-EF84C2E3F808}">
      <dgm:prSet/>
      <dgm:spPr/>
      <dgm:t>
        <a:bodyPr/>
        <a:lstStyle/>
        <a:p>
          <a:endParaRPr lang="de-DE"/>
        </a:p>
      </dgm:t>
    </dgm:pt>
    <dgm:pt modelId="{344F3F72-B805-456B-85F5-7479EB0CDBE8}">
      <dgm:prSet/>
      <dgm:spPr/>
      <dgm:t>
        <a:bodyPr/>
        <a:lstStyle/>
        <a:p>
          <a:pPr rtl="0"/>
          <a:r>
            <a:rPr lang="de-DE" smtClean="0"/>
            <a:t>Verantwortung</a:t>
          </a:r>
          <a:endParaRPr lang="de-DE"/>
        </a:p>
      </dgm:t>
    </dgm:pt>
    <dgm:pt modelId="{C74DE4F7-65C3-4D76-B995-C4F34C6E3E30}" type="parTrans" cxnId="{A951150A-7BA5-4D57-B48D-FA6759FCE127}">
      <dgm:prSet/>
      <dgm:spPr/>
      <dgm:t>
        <a:bodyPr/>
        <a:lstStyle/>
        <a:p>
          <a:endParaRPr lang="de-DE"/>
        </a:p>
      </dgm:t>
    </dgm:pt>
    <dgm:pt modelId="{8C5E9FDF-AB84-4C36-8486-509648951B82}" type="sibTrans" cxnId="{A951150A-7BA5-4D57-B48D-FA6759FCE127}">
      <dgm:prSet/>
      <dgm:spPr/>
      <dgm:t>
        <a:bodyPr/>
        <a:lstStyle/>
        <a:p>
          <a:endParaRPr lang="de-DE"/>
        </a:p>
      </dgm:t>
    </dgm:pt>
    <dgm:pt modelId="{C0D5EC4D-CB78-40C2-A30E-626A41B6C590}" type="pres">
      <dgm:prSet presAssocID="{4DBBF9E8-7FD6-49D6-BF2A-46F55677318E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E93A6ACB-0745-4949-BA97-95B001A8926A}" type="pres">
      <dgm:prSet presAssocID="{D82BECEC-43D9-429E-8363-3FB3A8E5E34F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DB3A810-2C41-4220-BC21-722FE7B78918}" type="pres">
      <dgm:prSet presAssocID="{D82BECEC-43D9-429E-8363-3FB3A8E5E34F}" presName="gear1srcNode" presStyleLbl="node1" presStyleIdx="0" presStyleCnt="3"/>
      <dgm:spPr/>
      <dgm:t>
        <a:bodyPr/>
        <a:lstStyle/>
        <a:p>
          <a:endParaRPr lang="de-DE"/>
        </a:p>
      </dgm:t>
    </dgm:pt>
    <dgm:pt modelId="{9F5E6735-031D-41C8-9DB1-0A4703A892CB}" type="pres">
      <dgm:prSet presAssocID="{D82BECEC-43D9-429E-8363-3FB3A8E5E34F}" presName="gear1dstNode" presStyleLbl="node1" presStyleIdx="0" presStyleCnt="3"/>
      <dgm:spPr/>
      <dgm:t>
        <a:bodyPr/>
        <a:lstStyle/>
        <a:p>
          <a:endParaRPr lang="de-DE"/>
        </a:p>
      </dgm:t>
    </dgm:pt>
    <dgm:pt modelId="{BFA8634D-7916-4994-ACB7-5CA249C75E9A}" type="pres">
      <dgm:prSet presAssocID="{497E7F60-5445-419D-8D33-DEF9E6C9D00E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468B2E4-355F-4F8A-98EA-3F39D2485338}" type="pres">
      <dgm:prSet presAssocID="{497E7F60-5445-419D-8D33-DEF9E6C9D00E}" presName="gear2srcNode" presStyleLbl="node1" presStyleIdx="1" presStyleCnt="3"/>
      <dgm:spPr/>
      <dgm:t>
        <a:bodyPr/>
        <a:lstStyle/>
        <a:p>
          <a:endParaRPr lang="de-DE"/>
        </a:p>
      </dgm:t>
    </dgm:pt>
    <dgm:pt modelId="{A728E72D-B5EF-4657-81C3-63AA2C44AB91}" type="pres">
      <dgm:prSet presAssocID="{497E7F60-5445-419D-8D33-DEF9E6C9D00E}" presName="gear2dstNode" presStyleLbl="node1" presStyleIdx="1" presStyleCnt="3"/>
      <dgm:spPr/>
      <dgm:t>
        <a:bodyPr/>
        <a:lstStyle/>
        <a:p>
          <a:endParaRPr lang="de-DE"/>
        </a:p>
      </dgm:t>
    </dgm:pt>
    <dgm:pt modelId="{0373CA49-194D-47F1-93FB-B76482D2242F}" type="pres">
      <dgm:prSet presAssocID="{344F3F72-B805-456B-85F5-7479EB0CDBE8}" presName="gear3" presStyleLbl="node1" presStyleIdx="2" presStyleCnt="3"/>
      <dgm:spPr/>
      <dgm:t>
        <a:bodyPr/>
        <a:lstStyle/>
        <a:p>
          <a:endParaRPr lang="de-DE"/>
        </a:p>
      </dgm:t>
    </dgm:pt>
    <dgm:pt modelId="{908B39C1-EA54-47CA-8899-DA53D8C5223B}" type="pres">
      <dgm:prSet presAssocID="{344F3F72-B805-456B-85F5-7479EB0CDBE8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A86CDEF-F3EE-4956-8C75-472870AE52BC}" type="pres">
      <dgm:prSet presAssocID="{344F3F72-B805-456B-85F5-7479EB0CDBE8}" presName="gear3srcNode" presStyleLbl="node1" presStyleIdx="2" presStyleCnt="3"/>
      <dgm:spPr/>
      <dgm:t>
        <a:bodyPr/>
        <a:lstStyle/>
        <a:p>
          <a:endParaRPr lang="de-DE"/>
        </a:p>
      </dgm:t>
    </dgm:pt>
    <dgm:pt modelId="{A399E8A2-BC00-47A4-8475-AB1A437D9A95}" type="pres">
      <dgm:prSet presAssocID="{344F3F72-B805-456B-85F5-7479EB0CDBE8}" presName="gear3dstNode" presStyleLbl="node1" presStyleIdx="2" presStyleCnt="3"/>
      <dgm:spPr/>
      <dgm:t>
        <a:bodyPr/>
        <a:lstStyle/>
        <a:p>
          <a:endParaRPr lang="de-DE"/>
        </a:p>
      </dgm:t>
    </dgm:pt>
    <dgm:pt modelId="{409FDB90-8D5B-43DE-BB4B-C7F4D0B054C9}" type="pres">
      <dgm:prSet presAssocID="{B1E2C566-66CA-4D0B-8188-2B1067E5ED4C}" presName="connector1" presStyleLbl="sibTrans2D1" presStyleIdx="0" presStyleCnt="3"/>
      <dgm:spPr/>
      <dgm:t>
        <a:bodyPr/>
        <a:lstStyle/>
        <a:p>
          <a:endParaRPr lang="de-DE"/>
        </a:p>
      </dgm:t>
    </dgm:pt>
    <dgm:pt modelId="{12793340-9E15-4850-A488-5634C6A01878}" type="pres">
      <dgm:prSet presAssocID="{9272621D-C47D-4FC9-BE43-A1FA7BAF65CC}" presName="connector2" presStyleLbl="sibTrans2D1" presStyleIdx="1" presStyleCnt="3"/>
      <dgm:spPr/>
      <dgm:t>
        <a:bodyPr/>
        <a:lstStyle/>
        <a:p>
          <a:endParaRPr lang="de-DE"/>
        </a:p>
      </dgm:t>
    </dgm:pt>
    <dgm:pt modelId="{AF3867B1-7411-4A31-A566-EE0EF2CC45C0}" type="pres">
      <dgm:prSet presAssocID="{8C5E9FDF-AB84-4C36-8486-509648951B82}" presName="connector3" presStyleLbl="sibTrans2D1" presStyleIdx="2" presStyleCnt="3"/>
      <dgm:spPr/>
      <dgm:t>
        <a:bodyPr/>
        <a:lstStyle/>
        <a:p>
          <a:endParaRPr lang="de-DE"/>
        </a:p>
      </dgm:t>
    </dgm:pt>
  </dgm:ptLst>
  <dgm:cxnLst>
    <dgm:cxn modelId="{0AB6A6C9-E55D-497B-A2FB-AAF64FA500BE}" type="presOf" srcId="{D82BECEC-43D9-429E-8363-3FB3A8E5E34F}" destId="{E93A6ACB-0745-4949-BA97-95B001A8926A}" srcOrd="0" destOrd="0" presId="urn:microsoft.com/office/officeart/2005/8/layout/gear1"/>
    <dgm:cxn modelId="{2718EBAB-CB08-4A9A-A83C-33B6E611BF56}" type="presOf" srcId="{497E7F60-5445-419D-8D33-DEF9E6C9D00E}" destId="{A728E72D-B5EF-4657-81C3-63AA2C44AB91}" srcOrd="2" destOrd="0" presId="urn:microsoft.com/office/officeart/2005/8/layout/gear1"/>
    <dgm:cxn modelId="{7396C115-FC5E-4500-B6D7-7955F7F390E8}" type="presOf" srcId="{9272621D-C47D-4FC9-BE43-A1FA7BAF65CC}" destId="{12793340-9E15-4850-A488-5634C6A01878}" srcOrd="0" destOrd="0" presId="urn:microsoft.com/office/officeart/2005/8/layout/gear1"/>
    <dgm:cxn modelId="{F9298479-A38F-4878-8206-DAF969405728}" type="presOf" srcId="{497E7F60-5445-419D-8D33-DEF9E6C9D00E}" destId="{1468B2E4-355F-4F8A-98EA-3F39D2485338}" srcOrd="1" destOrd="0" presId="urn:microsoft.com/office/officeart/2005/8/layout/gear1"/>
    <dgm:cxn modelId="{5D54CFBA-F27E-4653-AB7A-CBFD76A8402B}" type="presOf" srcId="{B1E2C566-66CA-4D0B-8188-2B1067E5ED4C}" destId="{409FDB90-8D5B-43DE-BB4B-C7F4D0B054C9}" srcOrd="0" destOrd="0" presId="urn:microsoft.com/office/officeart/2005/8/layout/gear1"/>
    <dgm:cxn modelId="{5F4972E9-0B1D-425B-B792-EF84C2E3F808}" srcId="{4DBBF9E8-7FD6-49D6-BF2A-46F55677318E}" destId="{497E7F60-5445-419D-8D33-DEF9E6C9D00E}" srcOrd="1" destOrd="0" parTransId="{3B59F7DB-C17C-4F57-8997-C99BEB9EA489}" sibTransId="{9272621D-C47D-4FC9-BE43-A1FA7BAF65CC}"/>
    <dgm:cxn modelId="{FA8F5F54-F22B-41C6-A920-A7277AFD459D}" type="presOf" srcId="{344F3F72-B805-456B-85F5-7479EB0CDBE8}" destId="{A399E8A2-BC00-47A4-8475-AB1A437D9A95}" srcOrd="3" destOrd="0" presId="urn:microsoft.com/office/officeart/2005/8/layout/gear1"/>
    <dgm:cxn modelId="{BBD93AF2-BC2A-4FA4-A5FA-F845DFE9474F}" type="presOf" srcId="{344F3F72-B805-456B-85F5-7479EB0CDBE8}" destId="{8A86CDEF-F3EE-4956-8C75-472870AE52BC}" srcOrd="2" destOrd="0" presId="urn:microsoft.com/office/officeart/2005/8/layout/gear1"/>
    <dgm:cxn modelId="{A951150A-7BA5-4D57-B48D-FA6759FCE127}" srcId="{4DBBF9E8-7FD6-49D6-BF2A-46F55677318E}" destId="{344F3F72-B805-456B-85F5-7479EB0CDBE8}" srcOrd="2" destOrd="0" parTransId="{C74DE4F7-65C3-4D76-B995-C4F34C6E3E30}" sibTransId="{8C5E9FDF-AB84-4C36-8486-509648951B82}"/>
    <dgm:cxn modelId="{90FE8043-87C0-4C49-80DF-566EB602252D}" type="presOf" srcId="{344F3F72-B805-456B-85F5-7479EB0CDBE8}" destId="{0373CA49-194D-47F1-93FB-B76482D2242F}" srcOrd="0" destOrd="0" presId="urn:microsoft.com/office/officeart/2005/8/layout/gear1"/>
    <dgm:cxn modelId="{1671E548-4807-4B12-B5C7-63BE9EBA6C28}" type="presOf" srcId="{D82BECEC-43D9-429E-8363-3FB3A8E5E34F}" destId="{5DB3A810-2C41-4220-BC21-722FE7B78918}" srcOrd="1" destOrd="0" presId="urn:microsoft.com/office/officeart/2005/8/layout/gear1"/>
    <dgm:cxn modelId="{83EFE765-0E85-46B5-A7AB-4937F5A482D9}" type="presOf" srcId="{8C5E9FDF-AB84-4C36-8486-509648951B82}" destId="{AF3867B1-7411-4A31-A566-EE0EF2CC45C0}" srcOrd="0" destOrd="0" presId="urn:microsoft.com/office/officeart/2005/8/layout/gear1"/>
    <dgm:cxn modelId="{AF3C064D-7CEB-48CE-BD1D-B70D6FBA6C0D}" srcId="{4DBBF9E8-7FD6-49D6-BF2A-46F55677318E}" destId="{D82BECEC-43D9-429E-8363-3FB3A8E5E34F}" srcOrd="0" destOrd="0" parTransId="{895172A9-A31A-47AC-A65D-8D57557870ED}" sibTransId="{B1E2C566-66CA-4D0B-8188-2B1067E5ED4C}"/>
    <dgm:cxn modelId="{87D6B131-3D41-4DFA-9605-D626B010E630}" type="presOf" srcId="{344F3F72-B805-456B-85F5-7479EB0CDBE8}" destId="{908B39C1-EA54-47CA-8899-DA53D8C5223B}" srcOrd="1" destOrd="0" presId="urn:microsoft.com/office/officeart/2005/8/layout/gear1"/>
    <dgm:cxn modelId="{8DBB225E-4C3C-441F-9258-9B6861B808C8}" type="presOf" srcId="{4DBBF9E8-7FD6-49D6-BF2A-46F55677318E}" destId="{C0D5EC4D-CB78-40C2-A30E-626A41B6C590}" srcOrd="0" destOrd="0" presId="urn:microsoft.com/office/officeart/2005/8/layout/gear1"/>
    <dgm:cxn modelId="{EA3EFEBF-D8C0-4050-A4D3-45FFC19C2082}" type="presOf" srcId="{497E7F60-5445-419D-8D33-DEF9E6C9D00E}" destId="{BFA8634D-7916-4994-ACB7-5CA249C75E9A}" srcOrd="0" destOrd="0" presId="urn:microsoft.com/office/officeart/2005/8/layout/gear1"/>
    <dgm:cxn modelId="{A2BD1B73-952D-40A9-9FB3-58DD347AEE54}" type="presOf" srcId="{D82BECEC-43D9-429E-8363-3FB3A8E5E34F}" destId="{9F5E6735-031D-41C8-9DB1-0A4703A892CB}" srcOrd="2" destOrd="0" presId="urn:microsoft.com/office/officeart/2005/8/layout/gear1"/>
    <dgm:cxn modelId="{7D4C52C9-A740-4EC8-8AAC-99EEBD654B43}" type="presParOf" srcId="{C0D5EC4D-CB78-40C2-A30E-626A41B6C590}" destId="{E93A6ACB-0745-4949-BA97-95B001A8926A}" srcOrd="0" destOrd="0" presId="urn:microsoft.com/office/officeart/2005/8/layout/gear1"/>
    <dgm:cxn modelId="{4A2439EC-1821-4242-A3D9-59442BF95B64}" type="presParOf" srcId="{C0D5EC4D-CB78-40C2-A30E-626A41B6C590}" destId="{5DB3A810-2C41-4220-BC21-722FE7B78918}" srcOrd="1" destOrd="0" presId="urn:microsoft.com/office/officeart/2005/8/layout/gear1"/>
    <dgm:cxn modelId="{4A27BFC2-CA3E-4800-A525-177DE6FA2EBE}" type="presParOf" srcId="{C0D5EC4D-CB78-40C2-A30E-626A41B6C590}" destId="{9F5E6735-031D-41C8-9DB1-0A4703A892CB}" srcOrd="2" destOrd="0" presId="urn:microsoft.com/office/officeart/2005/8/layout/gear1"/>
    <dgm:cxn modelId="{9429CC22-CDEA-418D-B168-D24A59AB11A7}" type="presParOf" srcId="{C0D5EC4D-CB78-40C2-A30E-626A41B6C590}" destId="{BFA8634D-7916-4994-ACB7-5CA249C75E9A}" srcOrd="3" destOrd="0" presId="urn:microsoft.com/office/officeart/2005/8/layout/gear1"/>
    <dgm:cxn modelId="{DC4E39D8-8F6B-4326-940E-F99D928B5133}" type="presParOf" srcId="{C0D5EC4D-CB78-40C2-A30E-626A41B6C590}" destId="{1468B2E4-355F-4F8A-98EA-3F39D2485338}" srcOrd="4" destOrd="0" presId="urn:microsoft.com/office/officeart/2005/8/layout/gear1"/>
    <dgm:cxn modelId="{845CDD37-C3B4-43D5-8E45-98EDC046160A}" type="presParOf" srcId="{C0D5EC4D-CB78-40C2-A30E-626A41B6C590}" destId="{A728E72D-B5EF-4657-81C3-63AA2C44AB91}" srcOrd="5" destOrd="0" presId="urn:microsoft.com/office/officeart/2005/8/layout/gear1"/>
    <dgm:cxn modelId="{465BE882-28DC-4736-8C7D-F1DBC1AEE167}" type="presParOf" srcId="{C0D5EC4D-CB78-40C2-A30E-626A41B6C590}" destId="{0373CA49-194D-47F1-93FB-B76482D2242F}" srcOrd="6" destOrd="0" presId="urn:microsoft.com/office/officeart/2005/8/layout/gear1"/>
    <dgm:cxn modelId="{BFCED2E1-999F-497B-8B0B-0AD97866B7BA}" type="presParOf" srcId="{C0D5EC4D-CB78-40C2-A30E-626A41B6C590}" destId="{908B39C1-EA54-47CA-8899-DA53D8C5223B}" srcOrd="7" destOrd="0" presId="urn:microsoft.com/office/officeart/2005/8/layout/gear1"/>
    <dgm:cxn modelId="{E6630405-CC89-4A0E-A1F6-4B64333D3EE5}" type="presParOf" srcId="{C0D5EC4D-CB78-40C2-A30E-626A41B6C590}" destId="{8A86CDEF-F3EE-4956-8C75-472870AE52BC}" srcOrd="8" destOrd="0" presId="urn:microsoft.com/office/officeart/2005/8/layout/gear1"/>
    <dgm:cxn modelId="{A24014AC-A7D2-4EB6-885B-7CD6E155A7A0}" type="presParOf" srcId="{C0D5EC4D-CB78-40C2-A30E-626A41B6C590}" destId="{A399E8A2-BC00-47A4-8475-AB1A437D9A95}" srcOrd="9" destOrd="0" presId="urn:microsoft.com/office/officeart/2005/8/layout/gear1"/>
    <dgm:cxn modelId="{24A84DE3-751E-419E-85CF-8B9D38C5CEC8}" type="presParOf" srcId="{C0D5EC4D-CB78-40C2-A30E-626A41B6C590}" destId="{409FDB90-8D5B-43DE-BB4B-C7F4D0B054C9}" srcOrd="10" destOrd="0" presId="urn:microsoft.com/office/officeart/2005/8/layout/gear1"/>
    <dgm:cxn modelId="{BAD5FACF-D6F1-4707-86D8-B2A7C065F770}" type="presParOf" srcId="{C0D5EC4D-CB78-40C2-A30E-626A41B6C590}" destId="{12793340-9E15-4850-A488-5634C6A01878}" srcOrd="11" destOrd="0" presId="urn:microsoft.com/office/officeart/2005/8/layout/gear1"/>
    <dgm:cxn modelId="{C01D46B2-A361-462B-8FF4-43D2B07DE60F}" type="presParOf" srcId="{C0D5EC4D-CB78-40C2-A30E-626A41B6C590}" destId="{AF3867B1-7411-4A31-A566-EE0EF2CC45C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BBF9E8-7FD6-49D6-BF2A-46F55677318E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de-DE"/>
        </a:p>
      </dgm:t>
    </dgm:pt>
    <dgm:pt modelId="{D82BECEC-43D9-429E-8363-3FB3A8E5E34F}">
      <dgm:prSet/>
      <dgm:spPr/>
      <dgm:t>
        <a:bodyPr/>
        <a:lstStyle/>
        <a:p>
          <a:pPr rtl="0"/>
          <a:r>
            <a:rPr lang="de-DE" dirty="0" smtClean="0"/>
            <a:t>Leistungs-steigerung</a:t>
          </a:r>
          <a:endParaRPr lang="de-DE" dirty="0"/>
        </a:p>
      </dgm:t>
    </dgm:pt>
    <dgm:pt modelId="{895172A9-A31A-47AC-A65D-8D57557870ED}" type="parTrans" cxnId="{AF3C064D-7CEB-48CE-BD1D-B70D6FBA6C0D}">
      <dgm:prSet/>
      <dgm:spPr/>
      <dgm:t>
        <a:bodyPr/>
        <a:lstStyle/>
        <a:p>
          <a:endParaRPr lang="de-DE"/>
        </a:p>
      </dgm:t>
    </dgm:pt>
    <dgm:pt modelId="{B1E2C566-66CA-4D0B-8188-2B1067E5ED4C}" type="sibTrans" cxnId="{AF3C064D-7CEB-48CE-BD1D-B70D6FBA6C0D}">
      <dgm:prSet/>
      <dgm:spPr/>
      <dgm:t>
        <a:bodyPr/>
        <a:lstStyle/>
        <a:p>
          <a:endParaRPr lang="de-DE"/>
        </a:p>
      </dgm:t>
    </dgm:pt>
    <dgm:pt modelId="{497E7F60-5445-419D-8D33-DEF9E6C9D00E}">
      <dgm:prSet/>
      <dgm:spPr/>
      <dgm:t>
        <a:bodyPr/>
        <a:lstStyle/>
        <a:p>
          <a:pPr rtl="0"/>
          <a:r>
            <a:rPr lang="de-DE" dirty="0" smtClean="0"/>
            <a:t>Anerkennung</a:t>
          </a:r>
          <a:endParaRPr lang="de-DE" dirty="0"/>
        </a:p>
      </dgm:t>
    </dgm:pt>
    <dgm:pt modelId="{3B59F7DB-C17C-4F57-8997-C99BEB9EA489}" type="parTrans" cxnId="{5F4972E9-0B1D-425B-B792-EF84C2E3F808}">
      <dgm:prSet/>
      <dgm:spPr/>
      <dgm:t>
        <a:bodyPr/>
        <a:lstStyle/>
        <a:p>
          <a:endParaRPr lang="de-DE"/>
        </a:p>
      </dgm:t>
    </dgm:pt>
    <dgm:pt modelId="{9272621D-C47D-4FC9-BE43-A1FA7BAF65CC}" type="sibTrans" cxnId="{5F4972E9-0B1D-425B-B792-EF84C2E3F808}">
      <dgm:prSet/>
      <dgm:spPr/>
      <dgm:t>
        <a:bodyPr/>
        <a:lstStyle/>
        <a:p>
          <a:endParaRPr lang="de-DE"/>
        </a:p>
      </dgm:t>
    </dgm:pt>
    <dgm:pt modelId="{D0B2347F-121B-40F7-81F9-0B17735ADCC0}">
      <dgm:prSet/>
      <dgm:spPr/>
      <dgm:t>
        <a:bodyPr/>
        <a:lstStyle/>
        <a:p>
          <a:pPr rtl="0"/>
          <a:r>
            <a:rPr lang="de-DE" dirty="0" smtClean="0"/>
            <a:t>Freude an der Arbeit</a:t>
          </a:r>
          <a:endParaRPr lang="de-DE" dirty="0"/>
        </a:p>
      </dgm:t>
    </dgm:pt>
    <dgm:pt modelId="{4C9528E4-0C95-40C3-ADB2-13C512FBA0C2}" type="parTrans" cxnId="{AA662B0E-10F4-4D73-8B75-C9F8C23A7A4A}">
      <dgm:prSet/>
      <dgm:spPr/>
      <dgm:t>
        <a:bodyPr/>
        <a:lstStyle/>
        <a:p>
          <a:endParaRPr lang="de-DE"/>
        </a:p>
      </dgm:t>
    </dgm:pt>
    <dgm:pt modelId="{90382E0F-5192-419A-B18D-203E492EF938}" type="sibTrans" cxnId="{AA662B0E-10F4-4D73-8B75-C9F8C23A7A4A}">
      <dgm:prSet/>
      <dgm:spPr/>
      <dgm:t>
        <a:bodyPr/>
        <a:lstStyle/>
        <a:p>
          <a:endParaRPr lang="de-DE"/>
        </a:p>
      </dgm:t>
    </dgm:pt>
    <dgm:pt modelId="{121907DC-7647-4456-8C6E-06D769CF7B8D}">
      <dgm:prSet/>
      <dgm:spPr/>
      <dgm:t>
        <a:bodyPr/>
        <a:lstStyle/>
        <a:p>
          <a:pPr rtl="0"/>
          <a:r>
            <a:rPr lang="de-DE" dirty="0" smtClean="0"/>
            <a:t>Motivation</a:t>
          </a:r>
          <a:endParaRPr lang="de-DE" dirty="0"/>
        </a:p>
      </dgm:t>
    </dgm:pt>
    <dgm:pt modelId="{FAF05541-C2D8-46E2-9A58-64B6C598ED6F}" type="parTrans" cxnId="{DB27E02F-AFF7-49EB-91DA-76F768044C9C}">
      <dgm:prSet/>
      <dgm:spPr/>
      <dgm:t>
        <a:bodyPr/>
        <a:lstStyle/>
        <a:p>
          <a:endParaRPr lang="de-DE"/>
        </a:p>
      </dgm:t>
    </dgm:pt>
    <dgm:pt modelId="{64872593-8DB3-47D2-9125-29334C348414}" type="sibTrans" cxnId="{DB27E02F-AFF7-49EB-91DA-76F768044C9C}">
      <dgm:prSet/>
      <dgm:spPr/>
      <dgm:t>
        <a:bodyPr/>
        <a:lstStyle/>
        <a:p>
          <a:endParaRPr lang="de-DE"/>
        </a:p>
      </dgm:t>
    </dgm:pt>
    <dgm:pt modelId="{8FF9B155-E255-43E3-AC6D-18E57302352C}">
      <dgm:prSet/>
      <dgm:spPr/>
      <dgm:t>
        <a:bodyPr/>
        <a:lstStyle/>
        <a:p>
          <a:pPr rtl="0"/>
          <a:r>
            <a:rPr lang="de-DE" dirty="0" smtClean="0"/>
            <a:t>Erfolg</a:t>
          </a:r>
          <a:endParaRPr lang="de-DE" dirty="0"/>
        </a:p>
      </dgm:t>
    </dgm:pt>
    <dgm:pt modelId="{EE1B4E94-E674-442C-B50E-FD7CEC698A3D}" type="parTrans" cxnId="{540ABCC3-2832-4DD5-8112-BB7F57266D4E}">
      <dgm:prSet/>
      <dgm:spPr/>
      <dgm:t>
        <a:bodyPr/>
        <a:lstStyle/>
        <a:p>
          <a:endParaRPr lang="de-DE"/>
        </a:p>
      </dgm:t>
    </dgm:pt>
    <dgm:pt modelId="{716919E9-73A5-4D2E-ACC5-7E62652CF19C}" type="sibTrans" cxnId="{540ABCC3-2832-4DD5-8112-BB7F57266D4E}">
      <dgm:prSet/>
      <dgm:spPr/>
      <dgm:t>
        <a:bodyPr/>
        <a:lstStyle/>
        <a:p>
          <a:endParaRPr lang="de-DE"/>
        </a:p>
      </dgm:t>
    </dgm:pt>
    <dgm:pt modelId="{0E4ADC85-0DB0-4487-B9C5-895E5966C600}" type="pres">
      <dgm:prSet presAssocID="{4DBBF9E8-7FD6-49D6-BF2A-46F55677318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83483B94-7F69-4DB2-8243-19BA5A47F5FA}" type="pres">
      <dgm:prSet presAssocID="{121907DC-7647-4456-8C6E-06D769CF7B8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C6BA496-38E4-4384-AC50-62F659CE4255}" type="pres">
      <dgm:prSet presAssocID="{64872593-8DB3-47D2-9125-29334C348414}" presName="sibTrans" presStyleLbl="sibTrans2D1" presStyleIdx="0" presStyleCnt="5"/>
      <dgm:spPr/>
      <dgm:t>
        <a:bodyPr/>
        <a:lstStyle/>
        <a:p>
          <a:endParaRPr lang="de-DE"/>
        </a:p>
      </dgm:t>
    </dgm:pt>
    <dgm:pt modelId="{A1CB76DF-5F00-4EAD-8009-BAB89E6E7F4C}" type="pres">
      <dgm:prSet presAssocID="{64872593-8DB3-47D2-9125-29334C348414}" presName="connectorText" presStyleLbl="sibTrans2D1" presStyleIdx="0" presStyleCnt="5"/>
      <dgm:spPr/>
      <dgm:t>
        <a:bodyPr/>
        <a:lstStyle/>
        <a:p>
          <a:endParaRPr lang="de-DE"/>
        </a:p>
      </dgm:t>
    </dgm:pt>
    <dgm:pt modelId="{3861244F-B258-4FAB-AB13-A1041FD4555A}" type="pres">
      <dgm:prSet presAssocID="{D82BECEC-43D9-429E-8363-3FB3A8E5E34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EBB66C3-5D82-4387-B88E-79E13C5D4B36}" type="pres">
      <dgm:prSet presAssocID="{B1E2C566-66CA-4D0B-8188-2B1067E5ED4C}" presName="sibTrans" presStyleLbl="sibTrans2D1" presStyleIdx="1" presStyleCnt="5"/>
      <dgm:spPr/>
      <dgm:t>
        <a:bodyPr/>
        <a:lstStyle/>
        <a:p>
          <a:endParaRPr lang="de-DE"/>
        </a:p>
      </dgm:t>
    </dgm:pt>
    <dgm:pt modelId="{40AE1965-DA15-4A20-A91F-3BEF2F5C2557}" type="pres">
      <dgm:prSet presAssocID="{B1E2C566-66CA-4D0B-8188-2B1067E5ED4C}" presName="connectorText" presStyleLbl="sibTrans2D1" presStyleIdx="1" presStyleCnt="5"/>
      <dgm:spPr/>
      <dgm:t>
        <a:bodyPr/>
        <a:lstStyle/>
        <a:p>
          <a:endParaRPr lang="de-DE"/>
        </a:p>
      </dgm:t>
    </dgm:pt>
    <dgm:pt modelId="{E2B6EFA4-C8A0-497A-B9D2-1D385C039AE9}" type="pres">
      <dgm:prSet presAssocID="{8FF9B155-E255-43E3-AC6D-18E57302352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3389C48-CDC3-40B7-927C-855A995F4124}" type="pres">
      <dgm:prSet presAssocID="{716919E9-73A5-4D2E-ACC5-7E62652CF19C}" presName="sibTrans" presStyleLbl="sibTrans2D1" presStyleIdx="2" presStyleCnt="5"/>
      <dgm:spPr/>
      <dgm:t>
        <a:bodyPr/>
        <a:lstStyle/>
        <a:p>
          <a:endParaRPr lang="de-DE"/>
        </a:p>
      </dgm:t>
    </dgm:pt>
    <dgm:pt modelId="{83200CB7-F3AD-4806-A7AA-8CDF06F0CDB7}" type="pres">
      <dgm:prSet presAssocID="{716919E9-73A5-4D2E-ACC5-7E62652CF19C}" presName="connectorText" presStyleLbl="sibTrans2D1" presStyleIdx="2" presStyleCnt="5"/>
      <dgm:spPr/>
      <dgm:t>
        <a:bodyPr/>
        <a:lstStyle/>
        <a:p>
          <a:endParaRPr lang="de-DE"/>
        </a:p>
      </dgm:t>
    </dgm:pt>
    <dgm:pt modelId="{7C3CCE10-CC10-4FFC-923A-82FCC5BF0515}" type="pres">
      <dgm:prSet presAssocID="{497E7F60-5445-419D-8D33-DEF9E6C9D00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FD4A30C-9739-4426-AB83-BDB71319CC22}" type="pres">
      <dgm:prSet presAssocID="{9272621D-C47D-4FC9-BE43-A1FA7BAF65CC}" presName="sibTrans" presStyleLbl="sibTrans2D1" presStyleIdx="3" presStyleCnt="5"/>
      <dgm:spPr/>
      <dgm:t>
        <a:bodyPr/>
        <a:lstStyle/>
        <a:p>
          <a:endParaRPr lang="de-DE"/>
        </a:p>
      </dgm:t>
    </dgm:pt>
    <dgm:pt modelId="{A4561C6C-A8AB-4E7B-AB66-8DEFBBC7370C}" type="pres">
      <dgm:prSet presAssocID="{9272621D-C47D-4FC9-BE43-A1FA7BAF65CC}" presName="connectorText" presStyleLbl="sibTrans2D1" presStyleIdx="3" presStyleCnt="5"/>
      <dgm:spPr/>
      <dgm:t>
        <a:bodyPr/>
        <a:lstStyle/>
        <a:p>
          <a:endParaRPr lang="de-DE"/>
        </a:p>
      </dgm:t>
    </dgm:pt>
    <dgm:pt modelId="{6D226303-9683-40A5-AD7C-1E73D30FA85E}" type="pres">
      <dgm:prSet presAssocID="{D0B2347F-121B-40F7-81F9-0B17735ADCC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7980EB8-5918-40DF-A80F-29219EB0F128}" type="pres">
      <dgm:prSet presAssocID="{90382E0F-5192-419A-B18D-203E492EF938}" presName="sibTrans" presStyleLbl="sibTrans2D1" presStyleIdx="4" presStyleCnt="5"/>
      <dgm:spPr/>
      <dgm:t>
        <a:bodyPr/>
        <a:lstStyle/>
        <a:p>
          <a:endParaRPr lang="de-DE"/>
        </a:p>
      </dgm:t>
    </dgm:pt>
    <dgm:pt modelId="{B1E99E6F-E627-403A-BF58-FC909A145556}" type="pres">
      <dgm:prSet presAssocID="{90382E0F-5192-419A-B18D-203E492EF938}" presName="connectorText" presStyleLbl="sibTrans2D1" presStyleIdx="4" presStyleCnt="5"/>
      <dgm:spPr/>
      <dgm:t>
        <a:bodyPr/>
        <a:lstStyle/>
        <a:p>
          <a:endParaRPr lang="de-DE"/>
        </a:p>
      </dgm:t>
    </dgm:pt>
  </dgm:ptLst>
  <dgm:cxnLst>
    <dgm:cxn modelId="{540ABCC3-2832-4DD5-8112-BB7F57266D4E}" srcId="{4DBBF9E8-7FD6-49D6-BF2A-46F55677318E}" destId="{8FF9B155-E255-43E3-AC6D-18E57302352C}" srcOrd="2" destOrd="0" parTransId="{EE1B4E94-E674-442C-B50E-FD7CEC698A3D}" sibTransId="{716919E9-73A5-4D2E-ACC5-7E62652CF19C}"/>
    <dgm:cxn modelId="{EBF03EEB-16BD-4323-BB18-0209200A6ED1}" type="presOf" srcId="{716919E9-73A5-4D2E-ACC5-7E62652CF19C}" destId="{83200CB7-F3AD-4806-A7AA-8CDF06F0CDB7}" srcOrd="1" destOrd="0" presId="urn:microsoft.com/office/officeart/2005/8/layout/cycle2"/>
    <dgm:cxn modelId="{AA662B0E-10F4-4D73-8B75-C9F8C23A7A4A}" srcId="{4DBBF9E8-7FD6-49D6-BF2A-46F55677318E}" destId="{D0B2347F-121B-40F7-81F9-0B17735ADCC0}" srcOrd="4" destOrd="0" parTransId="{4C9528E4-0C95-40C3-ADB2-13C512FBA0C2}" sibTransId="{90382E0F-5192-419A-B18D-203E492EF938}"/>
    <dgm:cxn modelId="{0C573D5F-89BF-46BC-AAFD-74B5F3157F62}" type="presOf" srcId="{497E7F60-5445-419D-8D33-DEF9E6C9D00E}" destId="{7C3CCE10-CC10-4FFC-923A-82FCC5BF0515}" srcOrd="0" destOrd="0" presId="urn:microsoft.com/office/officeart/2005/8/layout/cycle2"/>
    <dgm:cxn modelId="{5F4972E9-0B1D-425B-B792-EF84C2E3F808}" srcId="{4DBBF9E8-7FD6-49D6-BF2A-46F55677318E}" destId="{497E7F60-5445-419D-8D33-DEF9E6C9D00E}" srcOrd="3" destOrd="0" parTransId="{3B59F7DB-C17C-4F57-8997-C99BEB9EA489}" sibTransId="{9272621D-C47D-4FC9-BE43-A1FA7BAF65CC}"/>
    <dgm:cxn modelId="{746990A2-4692-4C71-9066-C34721DE52C9}" type="presOf" srcId="{8FF9B155-E255-43E3-AC6D-18E57302352C}" destId="{E2B6EFA4-C8A0-497A-B9D2-1D385C039AE9}" srcOrd="0" destOrd="0" presId="urn:microsoft.com/office/officeart/2005/8/layout/cycle2"/>
    <dgm:cxn modelId="{5FA79160-BB66-4F0E-A3F1-CF757143B633}" type="presOf" srcId="{64872593-8DB3-47D2-9125-29334C348414}" destId="{0C6BA496-38E4-4384-AC50-62F659CE4255}" srcOrd="0" destOrd="0" presId="urn:microsoft.com/office/officeart/2005/8/layout/cycle2"/>
    <dgm:cxn modelId="{BBFFAC3E-9406-4F4F-943A-9956236E0FE7}" type="presOf" srcId="{B1E2C566-66CA-4D0B-8188-2B1067E5ED4C}" destId="{40AE1965-DA15-4A20-A91F-3BEF2F5C2557}" srcOrd="1" destOrd="0" presId="urn:microsoft.com/office/officeart/2005/8/layout/cycle2"/>
    <dgm:cxn modelId="{D00DFE49-9476-4FF1-BB2A-55B6A8612455}" type="presOf" srcId="{121907DC-7647-4456-8C6E-06D769CF7B8D}" destId="{83483B94-7F69-4DB2-8243-19BA5A47F5FA}" srcOrd="0" destOrd="0" presId="urn:microsoft.com/office/officeart/2005/8/layout/cycle2"/>
    <dgm:cxn modelId="{AF3C064D-7CEB-48CE-BD1D-B70D6FBA6C0D}" srcId="{4DBBF9E8-7FD6-49D6-BF2A-46F55677318E}" destId="{D82BECEC-43D9-429E-8363-3FB3A8E5E34F}" srcOrd="1" destOrd="0" parTransId="{895172A9-A31A-47AC-A65D-8D57557870ED}" sibTransId="{B1E2C566-66CA-4D0B-8188-2B1067E5ED4C}"/>
    <dgm:cxn modelId="{DB27E02F-AFF7-49EB-91DA-76F768044C9C}" srcId="{4DBBF9E8-7FD6-49D6-BF2A-46F55677318E}" destId="{121907DC-7647-4456-8C6E-06D769CF7B8D}" srcOrd="0" destOrd="0" parTransId="{FAF05541-C2D8-46E2-9A58-64B6C598ED6F}" sibTransId="{64872593-8DB3-47D2-9125-29334C348414}"/>
    <dgm:cxn modelId="{4738C4F6-0355-4A44-A780-595C70A4193A}" type="presOf" srcId="{4DBBF9E8-7FD6-49D6-BF2A-46F55677318E}" destId="{0E4ADC85-0DB0-4487-B9C5-895E5966C600}" srcOrd="0" destOrd="0" presId="urn:microsoft.com/office/officeart/2005/8/layout/cycle2"/>
    <dgm:cxn modelId="{687C191B-E2CD-4453-B563-A89489EDA99C}" type="presOf" srcId="{D82BECEC-43D9-429E-8363-3FB3A8E5E34F}" destId="{3861244F-B258-4FAB-AB13-A1041FD4555A}" srcOrd="0" destOrd="0" presId="urn:microsoft.com/office/officeart/2005/8/layout/cycle2"/>
    <dgm:cxn modelId="{DCA6F5EF-4F9E-4647-A0E3-2686491FDFB1}" type="presOf" srcId="{716919E9-73A5-4D2E-ACC5-7E62652CF19C}" destId="{B3389C48-CDC3-40B7-927C-855A995F4124}" srcOrd="0" destOrd="0" presId="urn:microsoft.com/office/officeart/2005/8/layout/cycle2"/>
    <dgm:cxn modelId="{B55DB0FF-476B-4A0F-A2BC-E31001599D10}" type="presOf" srcId="{9272621D-C47D-4FC9-BE43-A1FA7BAF65CC}" destId="{FFD4A30C-9739-4426-AB83-BDB71319CC22}" srcOrd="0" destOrd="0" presId="urn:microsoft.com/office/officeart/2005/8/layout/cycle2"/>
    <dgm:cxn modelId="{0405ACDA-D7D5-45C3-930E-8DEE546B1D21}" type="presOf" srcId="{9272621D-C47D-4FC9-BE43-A1FA7BAF65CC}" destId="{A4561C6C-A8AB-4E7B-AB66-8DEFBBC7370C}" srcOrd="1" destOrd="0" presId="urn:microsoft.com/office/officeart/2005/8/layout/cycle2"/>
    <dgm:cxn modelId="{AD4959E9-9087-4400-9B18-913F1E21B110}" type="presOf" srcId="{90382E0F-5192-419A-B18D-203E492EF938}" destId="{A7980EB8-5918-40DF-A80F-29219EB0F128}" srcOrd="0" destOrd="0" presId="urn:microsoft.com/office/officeart/2005/8/layout/cycle2"/>
    <dgm:cxn modelId="{5DF6E85B-FBA1-4CC8-9CC2-AF9A5B702404}" type="presOf" srcId="{90382E0F-5192-419A-B18D-203E492EF938}" destId="{B1E99E6F-E627-403A-BF58-FC909A145556}" srcOrd="1" destOrd="0" presId="urn:microsoft.com/office/officeart/2005/8/layout/cycle2"/>
    <dgm:cxn modelId="{423664A4-9D0A-4BF9-826F-6D65E1268BB6}" type="presOf" srcId="{D0B2347F-121B-40F7-81F9-0B17735ADCC0}" destId="{6D226303-9683-40A5-AD7C-1E73D30FA85E}" srcOrd="0" destOrd="0" presId="urn:microsoft.com/office/officeart/2005/8/layout/cycle2"/>
    <dgm:cxn modelId="{190C0DD9-960A-46EC-8A5D-AA3FFC7ECE28}" type="presOf" srcId="{B1E2C566-66CA-4D0B-8188-2B1067E5ED4C}" destId="{9EBB66C3-5D82-4387-B88E-79E13C5D4B36}" srcOrd="0" destOrd="0" presId="urn:microsoft.com/office/officeart/2005/8/layout/cycle2"/>
    <dgm:cxn modelId="{5A88E8D1-D494-4F21-B50C-D2A9141F9363}" type="presOf" srcId="{64872593-8DB3-47D2-9125-29334C348414}" destId="{A1CB76DF-5F00-4EAD-8009-BAB89E6E7F4C}" srcOrd="1" destOrd="0" presId="urn:microsoft.com/office/officeart/2005/8/layout/cycle2"/>
    <dgm:cxn modelId="{59664BA8-1C7D-481E-9B06-8E24F4961673}" type="presParOf" srcId="{0E4ADC85-0DB0-4487-B9C5-895E5966C600}" destId="{83483B94-7F69-4DB2-8243-19BA5A47F5FA}" srcOrd="0" destOrd="0" presId="urn:microsoft.com/office/officeart/2005/8/layout/cycle2"/>
    <dgm:cxn modelId="{8EFC43A9-7FB9-4C66-B317-9278150D73EC}" type="presParOf" srcId="{0E4ADC85-0DB0-4487-B9C5-895E5966C600}" destId="{0C6BA496-38E4-4384-AC50-62F659CE4255}" srcOrd="1" destOrd="0" presId="urn:microsoft.com/office/officeart/2005/8/layout/cycle2"/>
    <dgm:cxn modelId="{F8E1272D-9AFD-482B-9581-F1E456B05124}" type="presParOf" srcId="{0C6BA496-38E4-4384-AC50-62F659CE4255}" destId="{A1CB76DF-5F00-4EAD-8009-BAB89E6E7F4C}" srcOrd="0" destOrd="0" presId="urn:microsoft.com/office/officeart/2005/8/layout/cycle2"/>
    <dgm:cxn modelId="{1B56A77E-FFF3-4EBD-92D9-B93D9C657D06}" type="presParOf" srcId="{0E4ADC85-0DB0-4487-B9C5-895E5966C600}" destId="{3861244F-B258-4FAB-AB13-A1041FD4555A}" srcOrd="2" destOrd="0" presId="urn:microsoft.com/office/officeart/2005/8/layout/cycle2"/>
    <dgm:cxn modelId="{659AB683-F754-4FF9-947A-5E15A0773987}" type="presParOf" srcId="{0E4ADC85-0DB0-4487-B9C5-895E5966C600}" destId="{9EBB66C3-5D82-4387-B88E-79E13C5D4B36}" srcOrd="3" destOrd="0" presId="urn:microsoft.com/office/officeart/2005/8/layout/cycle2"/>
    <dgm:cxn modelId="{1F8992A5-A109-4EC2-BA4D-DC4F374B8A46}" type="presParOf" srcId="{9EBB66C3-5D82-4387-B88E-79E13C5D4B36}" destId="{40AE1965-DA15-4A20-A91F-3BEF2F5C2557}" srcOrd="0" destOrd="0" presId="urn:microsoft.com/office/officeart/2005/8/layout/cycle2"/>
    <dgm:cxn modelId="{EC02C64B-C490-44EE-B11E-A0225730C034}" type="presParOf" srcId="{0E4ADC85-0DB0-4487-B9C5-895E5966C600}" destId="{E2B6EFA4-C8A0-497A-B9D2-1D385C039AE9}" srcOrd="4" destOrd="0" presId="urn:microsoft.com/office/officeart/2005/8/layout/cycle2"/>
    <dgm:cxn modelId="{CDAE4AEE-4EC2-4116-89DF-E37E2BF81177}" type="presParOf" srcId="{0E4ADC85-0DB0-4487-B9C5-895E5966C600}" destId="{B3389C48-CDC3-40B7-927C-855A995F4124}" srcOrd="5" destOrd="0" presId="urn:microsoft.com/office/officeart/2005/8/layout/cycle2"/>
    <dgm:cxn modelId="{EC00CA79-0730-4C42-9CD9-8D6B416CE605}" type="presParOf" srcId="{B3389C48-CDC3-40B7-927C-855A995F4124}" destId="{83200CB7-F3AD-4806-A7AA-8CDF06F0CDB7}" srcOrd="0" destOrd="0" presId="urn:microsoft.com/office/officeart/2005/8/layout/cycle2"/>
    <dgm:cxn modelId="{1FAEFCE3-63AE-4862-A121-5331DEC22838}" type="presParOf" srcId="{0E4ADC85-0DB0-4487-B9C5-895E5966C600}" destId="{7C3CCE10-CC10-4FFC-923A-82FCC5BF0515}" srcOrd="6" destOrd="0" presId="urn:microsoft.com/office/officeart/2005/8/layout/cycle2"/>
    <dgm:cxn modelId="{659DAC5C-3991-489A-A60B-8CDF55462986}" type="presParOf" srcId="{0E4ADC85-0DB0-4487-B9C5-895E5966C600}" destId="{FFD4A30C-9739-4426-AB83-BDB71319CC22}" srcOrd="7" destOrd="0" presId="urn:microsoft.com/office/officeart/2005/8/layout/cycle2"/>
    <dgm:cxn modelId="{6EE28F54-D871-4C9D-8680-241D2DA86A75}" type="presParOf" srcId="{FFD4A30C-9739-4426-AB83-BDB71319CC22}" destId="{A4561C6C-A8AB-4E7B-AB66-8DEFBBC7370C}" srcOrd="0" destOrd="0" presId="urn:microsoft.com/office/officeart/2005/8/layout/cycle2"/>
    <dgm:cxn modelId="{1596C210-9A83-4C68-815A-014BEEBD4CCB}" type="presParOf" srcId="{0E4ADC85-0DB0-4487-B9C5-895E5966C600}" destId="{6D226303-9683-40A5-AD7C-1E73D30FA85E}" srcOrd="8" destOrd="0" presId="urn:microsoft.com/office/officeart/2005/8/layout/cycle2"/>
    <dgm:cxn modelId="{152C4086-F541-4AA4-B056-AAAADA866010}" type="presParOf" srcId="{0E4ADC85-0DB0-4487-B9C5-895E5966C600}" destId="{A7980EB8-5918-40DF-A80F-29219EB0F128}" srcOrd="9" destOrd="0" presId="urn:microsoft.com/office/officeart/2005/8/layout/cycle2"/>
    <dgm:cxn modelId="{24DA320D-A08B-4FA0-9FD2-781690A5080E}" type="presParOf" srcId="{A7980EB8-5918-40DF-A80F-29219EB0F128}" destId="{B1E99E6F-E627-403A-BF58-FC909A14555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DBBF9E8-7FD6-49D6-BF2A-46F55677318E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de-DE"/>
        </a:p>
      </dgm:t>
    </dgm:pt>
    <dgm:pt modelId="{D82BECEC-43D9-429E-8363-3FB3A8E5E34F}">
      <dgm:prSet/>
      <dgm:spPr/>
      <dgm:t>
        <a:bodyPr/>
        <a:lstStyle/>
        <a:p>
          <a:pPr rtl="0"/>
          <a:r>
            <a:rPr lang="de-DE" dirty="0" smtClean="0"/>
            <a:t>Leistungs-steigerung</a:t>
          </a:r>
          <a:endParaRPr lang="de-DE" dirty="0"/>
        </a:p>
      </dgm:t>
    </dgm:pt>
    <dgm:pt modelId="{895172A9-A31A-47AC-A65D-8D57557870ED}" type="parTrans" cxnId="{AF3C064D-7CEB-48CE-BD1D-B70D6FBA6C0D}">
      <dgm:prSet/>
      <dgm:spPr/>
      <dgm:t>
        <a:bodyPr/>
        <a:lstStyle/>
        <a:p>
          <a:endParaRPr lang="de-DE"/>
        </a:p>
      </dgm:t>
    </dgm:pt>
    <dgm:pt modelId="{B1E2C566-66CA-4D0B-8188-2B1067E5ED4C}" type="sibTrans" cxnId="{AF3C064D-7CEB-48CE-BD1D-B70D6FBA6C0D}">
      <dgm:prSet/>
      <dgm:spPr/>
      <dgm:t>
        <a:bodyPr/>
        <a:lstStyle/>
        <a:p>
          <a:endParaRPr lang="de-DE"/>
        </a:p>
      </dgm:t>
    </dgm:pt>
    <dgm:pt modelId="{497E7F60-5445-419D-8D33-DEF9E6C9D00E}">
      <dgm:prSet/>
      <dgm:spPr/>
      <dgm:t>
        <a:bodyPr/>
        <a:lstStyle/>
        <a:p>
          <a:pPr rtl="0"/>
          <a:r>
            <a:rPr lang="de-DE" dirty="0" smtClean="0"/>
            <a:t>Anerkennung</a:t>
          </a:r>
          <a:endParaRPr lang="de-DE" dirty="0"/>
        </a:p>
      </dgm:t>
    </dgm:pt>
    <dgm:pt modelId="{3B59F7DB-C17C-4F57-8997-C99BEB9EA489}" type="parTrans" cxnId="{5F4972E9-0B1D-425B-B792-EF84C2E3F808}">
      <dgm:prSet/>
      <dgm:spPr/>
      <dgm:t>
        <a:bodyPr/>
        <a:lstStyle/>
        <a:p>
          <a:endParaRPr lang="de-DE"/>
        </a:p>
      </dgm:t>
    </dgm:pt>
    <dgm:pt modelId="{9272621D-C47D-4FC9-BE43-A1FA7BAF65CC}" type="sibTrans" cxnId="{5F4972E9-0B1D-425B-B792-EF84C2E3F808}">
      <dgm:prSet/>
      <dgm:spPr/>
      <dgm:t>
        <a:bodyPr/>
        <a:lstStyle/>
        <a:p>
          <a:endParaRPr lang="de-DE"/>
        </a:p>
      </dgm:t>
    </dgm:pt>
    <dgm:pt modelId="{121907DC-7647-4456-8C6E-06D769CF7B8D}">
      <dgm:prSet/>
      <dgm:spPr/>
      <dgm:t>
        <a:bodyPr/>
        <a:lstStyle/>
        <a:p>
          <a:pPr rtl="0"/>
          <a:r>
            <a:rPr lang="de-DE" dirty="0" smtClean="0"/>
            <a:t>Motivation</a:t>
          </a:r>
          <a:endParaRPr lang="de-DE" dirty="0"/>
        </a:p>
      </dgm:t>
    </dgm:pt>
    <dgm:pt modelId="{FAF05541-C2D8-46E2-9A58-64B6C598ED6F}" type="parTrans" cxnId="{DB27E02F-AFF7-49EB-91DA-76F768044C9C}">
      <dgm:prSet/>
      <dgm:spPr/>
      <dgm:t>
        <a:bodyPr/>
        <a:lstStyle/>
        <a:p>
          <a:endParaRPr lang="de-DE"/>
        </a:p>
      </dgm:t>
    </dgm:pt>
    <dgm:pt modelId="{64872593-8DB3-47D2-9125-29334C348414}" type="sibTrans" cxnId="{DB27E02F-AFF7-49EB-91DA-76F768044C9C}">
      <dgm:prSet/>
      <dgm:spPr/>
      <dgm:t>
        <a:bodyPr/>
        <a:lstStyle/>
        <a:p>
          <a:endParaRPr lang="de-DE"/>
        </a:p>
      </dgm:t>
    </dgm:pt>
    <dgm:pt modelId="{8FF9B155-E255-43E3-AC6D-18E57302352C}">
      <dgm:prSet/>
      <dgm:spPr/>
      <dgm:t>
        <a:bodyPr/>
        <a:lstStyle/>
        <a:p>
          <a:pPr rtl="0"/>
          <a:r>
            <a:rPr lang="de-DE" dirty="0" smtClean="0"/>
            <a:t>Erfolg</a:t>
          </a:r>
          <a:endParaRPr lang="de-DE" dirty="0"/>
        </a:p>
      </dgm:t>
    </dgm:pt>
    <dgm:pt modelId="{EE1B4E94-E674-442C-B50E-FD7CEC698A3D}" type="parTrans" cxnId="{540ABCC3-2832-4DD5-8112-BB7F57266D4E}">
      <dgm:prSet/>
      <dgm:spPr/>
      <dgm:t>
        <a:bodyPr/>
        <a:lstStyle/>
        <a:p>
          <a:endParaRPr lang="de-DE"/>
        </a:p>
      </dgm:t>
    </dgm:pt>
    <dgm:pt modelId="{716919E9-73A5-4D2E-ACC5-7E62652CF19C}" type="sibTrans" cxnId="{540ABCC3-2832-4DD5-8112-BB7F57266D4E}">
      <dgm:prSet/>
      <dgm:spPr/>
      <dgm:t>
        <a:bodyPr/>
        <a:lstStyle/>
        <a:p>
          <a:endParaRPr lang="de-DE"/>
        </a:p>
      </dgm:t>
    </dgm:pt>
    <dgm:pt modelId="{5D211E3A-1EEA-4EC9-BD21-14B9887CB9AC}" type="pres">
      <dgm:prSet presAssocID="{4DBBF9E8-7FD6-49D6-BF2A-46F55677318E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4074782D-9788-4CE6-8039-E99D5F54D1CF}" type="pres">
      <dgm:prSet presAssocID="{4DBBF9E8-7FD6-49D6-BF2A-46F55677318E}" presName="diamond" presStyleLbl="bgShp" presStyleIdx="0" presStyleCnt="1"/>
      <dgm:spPr/>
    </dgm:pt>
    <dgm:pt modelId="{968C66CE-4F45-4B57-B860-08EC3F71B220}" type="pres">
      <dgm:prSet presAssocID="{4DBBF9E8-7FD6-49D6-BF2A-46F55677318E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4FFDE71-DC3C-48A8-847B-DD6A23BE7931}" type="pres">
      <dgm:prSet presAssocID="{4DBBF9E8-7FD6-49D6-BF2A-46F55677318E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C9943DA-2F10-4797-83DD-9B5862983102}" type="pres">
      <dgm:prSet presAssocID="{4DBBF9E8-7FD6-49D6-BF2A-46F55677318E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A795457-65FA-4A52-8F0D-EFDC2BAE3D18}" type="pres">
      <dgm:prSet presAssocID="{4DBBF9E8-7FD6-49D6-BF2A-46F55677318E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AF3C064D-7CEB-48CE-BD1D-B70D6FBA6C0D}" srcId="{4DBBF9E8-7FD6-49D6-BF2A-46F55677318E}" destId="{D82BECEC-43D9-429E-8363-3FB3A8E5E34F}" srcOrd="3" destOrd="0" parTransId="{895172A9-A31A-47AC-A65D-8D57557870ED}" sibTransId="{B1E2C566-66CA-4D0B-8188-2B1067E5ED4C}"/>
    <dgm:cxn modelId="{E25656E9-7946-4D59-BE74-6141123620C2}" type="presOf" srcId="{8FF9B155-E255-43E3-AC6D-18E57302352C}" destId="{CC9943DA-2F10-4797-83DD-9B5862983102}" srcOrd="0" destOrd="0" presId="urn:microsoft.com/office/officeart/2005/8/layout/matrix3"/>
    <dgm:cxn modelId="{454F7EF0-D1B8-4F76-986A-12E93DE053FB}" type="presOf" srcId="{4DBBF9E8-7FD6-49D6-BF2A-46F55677318E}" destId="{5D211E3A-1EEA-4EC9-BD21-14B9887CB9AC}" srcOrd="0" destOrd="0" presId="urn:microsoft.com/office/officeart/2005/8/layout/matrix3"/>
    <dgm:cxn modelId="{11DB9B10-2860-49B2-AAA6-5DEFD3E758C2}" type="presOf" srcId="{D82BECEC-43D9-429E-8363-3FB3A8E5E34F}" destId="{4A795457-65FA-4A52-8F0D-EFDC2BAE3D18}" srcOrd="0" destOrd="0" presId="urn:microsoft.com/office/officeart/2005/8/layout/matrix3"/>
    <dgm:cxn modelId="{DB27E02F-AFF7-49EB-91DA-76F768044C9C}" srcId="{4DBBF9E8-7FD6-49D6-BF2A-46F55677318E}" destId="{121907DC-7647-4456-8C6E-06D769CF7B8D}" srcOrd="0" destOrd="0" parTransId="{FAF05541-C2D8-46E2-9A58-64B6C598ED6F}" sibTransId="{64872593-8DB3-47D2-9125-29334C348414}"/>
    <dgm:cxn modelId="{3CB6D285-0ADF-40D9-9CCC-06B80A1F41E5}" type="presOf" srcId="{121907DC-7647-4456-8C6E-06D769CF7B8D}" destId="{968C66CE-4F45-4B57-B860-08EC3F71B220}" srcOrd="0" destOrd="0" presId="urn:microsoft.com/office/officeart/2005/8/layout/matrix3"/>
    <dgm:cxn modelId="{5F4972E9-0B1D-425B-B792-EF84C2E3F808}" srcId="{4DBBF9E8-7FD6-49D6-BF2A-46F55677318E}" destId="{497E7F60-5445-419D-8D33-DEF9E6C9D00E}" srcOrd="1" destOrd="0" parTransId="{3B59F7DB-C17C-4F57-8997-C99BEB9EA489}" sibTransId="{9272621D-C47D-4FC9-BE43-A1FA7BAF65CC}"/>
    <dgm:cxn modelId="{540ABCC3-2832-4DD5-8112-BB7F57266D4E}" srcId="{4DBBF9E8-7FD6-49D6-BF2A-46F55677318E}" destId="{8FF9B155-E255-43E3-AC6D-18E57302352C}" srcOrd="2" destOrd="0" parTransId="{EE1B4E94-E674-442C-B50E-FD7CEC698A3D}" sibTransId="{716919E9-73A5-4D2E-ACC5-7E62652CF19C}"/>
    <dgm:cxn modelId="{81DEC6A5-CC0C-4645-832A-C3148690997F}" type="presOf" srcId="{497E7F60-5445-419D-8D33-DEF9E6C9D00E}" destId="{74FFDE71-DC3C-48A8-847B-DD6A23BE7931}" srcOrd="0" destOrd="0" presId="urn:microsoft.com/office/officeart/2005/8/layout/matrix3"/>
    <dgm:cxn modelId="{1BFEBA2D-DCBF-4D8D-8B94-BFC3F5B2AA5F}" type="presParOf" srcId="{5D211E3A-1EEA-4EC9-BD21-14B9887CB9AC}" destId="{4074782D-9788-4CE6-8039-E99D5F54D1CF}" srcOrd="0" destOrd="0" presId="urn:microsoft.com/office/officeart/2005/8/layout/matrix3"/>
    <dgm:cxn modelId="{B9FDAE75-F6BF-46AC-AE49-9AB2D1BE9A80}" type="presParOf" srcId="{5D211E3A-1EEA-4EC9-BD21-14B9887CB9AC}" destId="{968C66CE-4F45-4B57-B860-08EC3F71B220}" srcOrd="1" destOrd="0" presId="urn:microsoft.com/office/officeart/2005/8/layout/matrix3"/>
    <dgm:cxn modelId="{8D29C1A2-4EA2-451D-8A6D-6820D528C103}" type="presParOf" srcId="{5D211E3A-1EEA-4EC9-BD21-14B9887CB9AC}" destId="{74FFDE71-DC3C-48A8-847B-DD6A23BE7931}" srcOrd="2" destOrd="0" presId="urn:microsoft.com/office/officeart/2005/8/layout/matrix3"/>
    <dgm:cxn modelId="{41066A5E-5596-40F3-B4B9-50C9C567CC5D}" type="presParOf" srcId="{5D211E3A-1EEA-4EC9-BD21-14B9887CB9AC}" destId="{CC9943DA-2F10-4797-83DD-9B5862983102}" srcOrd="3" destOrd="0" presId="urn:microsoft.com/office/officeart/2005/8/layout/matrix3"/>
    <dgm:cxn modelId="{E566E20C-25DA-4E6A-BC60-34C3BE1E83A8}" type="presParOf" srcId="{5D211E3A-1EEA-4EC9-BD21-14B9887CB9AC}" destId="{4A795457-65FA-4A52-8F0D-EFDC2BAE3D18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7C1263A-D533-49B9-A6D0-A6AA13F745B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48BC6940-5BB1-4B46-A397-4BDD4D44FB72}">
      <dgm:prSet phldrT="[Text]"/>
      <dgm:spPr/>
      <dgm:t>
        <a:bodyPr/>
        <a:lstStyle/>
        <a:p>
          <a:r>
            <a:rPr lang="de-DE" dirty="0" smtClean="0"/>
            <a:t>Wayne</a:t>
          </a:r>
          <a:endParaRPr lang="de-DE" dirty="0"/>
        </a:p>
      </dgm:t>
    </dgm:pt>
    <dgm:pt modelId="{18AE5538-B4D3-4CB8-9C12-FA7785759FC7}" type="parTrans" cxnId="{04E6CA2A-DBE9-46EF-BB6C-028A8F239D04}">
      <dgm:prSet/>
      <dgm:spPr/>
      <dgm:t>
        <a:bodyPr/>
        <a:lstStyle/>
        <a:p>
          <a:endParaRPr lang="de-DE"/>
        </a:p>
      </dgm:t>
    </dgm:pt>
    <dgm:pt modelId="{9CD981EE-B599-404C-9B46-2246E7CA2BA8}" type="sibTrans" cxnId="{04E6CA2A-DBE9-46EF-BB6C-028A8F239D04}">
      <dgm:prSet/>
      <dgm:spPr/>
      <dgm:t>
        <a:bodyPr/>
        <a:lstStyle/>
        <a:p>
          <a:endParaRPr lang="de-DE"/>
        </a:p>
      </dgm:t>
    </dgm:pt>
    <dgm:pt modelId="{F1CE883C-55E9-4072-8D96-04F04D6FBA47}" type="asst">
      <dgm:prSet phldrT="[Text]"/>
      <dgm:spPr/>
      <dgm:t>
        <a:bodyPr/>
        <a:lstStyle/>
        <a:p>
          <a:r>
            <a:rPr lang="de-DE" dirty="0" smtClean="0"/>
            <a:t>Kent</a:t>
          </a:r>
          <a:endParaRPr lang="de-DE" dirty="0"/>
        </a:p>
      </dgm:t>
    </dgm:pt>
    <dgm:pt modelId="{7AE8A6C6-1B0E-4CD8-BED9-DF781190965E}" type="parTrans" cxnId="{E16E3D23-5265-4576-86B1-764984E7C674}">
      <dgm:prSet/>
      <dgm:spPr/>
      <dgm:t>
        <a:bodyPr/>
        <a:lstStyle/>
        <a:p>
          <a:endParaRPr lang="de-DE"/>
        </a:p>
      </dgm:t>
    </dgm:pt>
    <dgm:pt modelId="{39B7BED2-700B-4207-A87B-3E49617C0BBD}" type="sibTrans" cxnId="{E16E3D23-5265-4576-86B1-764984E7C674}">
      <dgm:prSet/>
      <dgm:spPr/>
      <dgm:t>
        <a:bodyPr/>
        <a:lstStyle/>
        <a:p>
          <a:endParaRPr lang="de-DE"/>
        </a:p>
      </dgm:t>
    </dgm:pt>
    <dgm:pt modelId="{62A83060-1604-4489-BD1B-F5ED82617537}">
      <dgm:prSet phldrT="[Text]"/>
      <dgm:spPr/>
      <dgm:t>
        <a:bodyPr/>
        <a:lstStyle/>
        <a:p>
          <a:r>
            <a:rPr lang="de-DE" dirty="0" smtClean="0"/>
            <a:t>Parker</a:t>
          </a:r>
          <a:endParaRPr lang="de-DE" dirty="0"/>
        </a:p>
      </dgm:t>
    </dgm:pt>
    <dgm:pt modelId="{412D04A1-066A-4129-88EB-9C1720A8E446}" type="parTrans" cxnId="{05D4CF50-73B4-4F3F-B26D-5CA70067F175}">
      <dgm:prSet/>
      <dgm:spPr/>
      <dgm:t>
        <a:bodyPr/>
        <a:lstStyle/>
        <a:p>
          <a:endParaRPr lang="de-DE"/>
        </a:p>
      </dgm:t>
    </dgm:pt>
    <dgm:pt modelId="{B2BC0F76-3244-4D0F-9E80-0DD017D17FBC}" type="sibTrans" cxnId="{05D4CF50-73B4-4F3F-B26D-5CA70067F175}">
      <dgm:prSet/>
      <dgm:spPr/>
      <dgm:t>
        <a:bodyPr/>
        <a:lstStyle/>
        <a:p>
          <a:endParaRPr lang="de-DE"/>
        </a:p>
      </dgm:t>
    </dgm:pt>
    <dgm:pt modelId="{5302AA92-BA23-4906-AF3A-8366F197D2C4}">
      <dgm:prSet phldrT="[Text]"/>
      <dgm:spPr/>
      <dgm:t>
        <a:bodyPr/>
        <a:lstStyle/>
        <a:p>
          <a:r>
            <a:rPr lang="de-DE" dirty="0" smtClean="0"/>
            <a:t>Stark</a:t>
          </a:r>
          <a:endParaRPr lang="de-DE" dirty="0"/>
        </a:p>
      </dgm:t>
    </dgm:pt>
    <dgm:pt modelId="{84274878-180C-4E19-9664-384239A0E02A}" type="parTrans" cxnId="{81DA4C9A-297F-422C-9E8A-078F30F642FF}">
      <dgm:prSet/>
      <dgm:spPr/>
      <dgm:t>
        <a:bodyPr/>
        <a:lstStyle/>
        <a:p>
          <a:endParaRPr lang="de-DE"/>
        </a:p>
      </dgm:t>
    </dgm:pt>
    <dgm:pt modelId="{A41D1220-4EE3-49C1-8D7C-A479B3B49C97}" type="sibTrans" cxnId="{81DA4C9A-297F-422C-9E8A-078F30F642FF}">
      <dgm:prSet/>
      <dgm:spPr/>
      <dgm:t>
        <a:bodyPr/>
        <a:lstStyle/>
        <a:p>
          <a:endParaRPr lang="de-DE"/>
        </a:p>
      </dgm:t>
    </dgm:pt>
    <dgm:pt modelId="{53445F7C-7D08-4382-8224-E863AF62CFD9}">
      <dgm:prSet phldrT="[Text]"/>
      <dgm:spPr/>
      <dgm:t>
        <a:bodyPr/>
        <a:lstStyle/>
        <a:p>
          <a:r>
            <a:rPr lang="de-DE" dirty="0" smtClean="0"/>
            <a:t>Xavier</a:t>
          </a:r>
          <a:endParaRPr lang="de-DE" dirty="0"/>
        </a:p>
      </dgm:t>
    </dgm:pt>
    <dgm:pt modelId="{C09A02B2-6F01-4F85-8311-371053BF0BA3}" type="parTrans" cxnId="{501F63F7-B7E8-41A3-B289-767CB99BE8F3}">
      <dgm:prSet/>
      <dgm:spPr/>
      <dgm:t>
        <a:bodyPr/>
        <a:lstStyle/>
        <a:p>
          <a:endParaRPr lang="de-DE"/>
        </a:p>
      </dgm:t>
    </dgm:pt>
    <dgm:pt modelId="{587E7A1A-70A0-4C2C-8E72-862549BDCA8C}" type="sibTrans" cxnId="{501F63F7-B7E8-41A3-B289-767CB99BE8F3}">
      <dgm:prSet/>
      <dgm:spPr/>
      <dgm:t>
        <a:bodyPr/>
        <a:lstStyle/>
        <a:p>
          <a:endParaRPr lang="de-DE"/>
        </a:p>
      </dgm:t>
    </dgm:pt>
    <dgm:pt modelId="{50C4EAB6-51A3-43AF-B504-2F34D788134A}" type="pres">
      <dgm:prSet presAssocID="{B7C1263A-D533-49B9-A6D0-A6AA13F745B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2DBBF6A6-0426-49CB-A671-DD598085D467}" type="pres">
      <dgm:prSet presAssocID="{48BC6940-5BB1-4B46-A397-4BDD4D44FB72}" presName="hierRoot1" presStyleCnt="0">
        <dgm:presLayoutVars>
          <dgm:hierBranch val="init"/>
        </dgm:presLayoutVars>
      </dgm:prSet>
      <dgm:spPr/>
    </dgm:pt>
    <dgm:pt modelId="{427F2970-DE10-4618-9D81-00451251B66C}" type="pres">
      <dgm:prSet presAssocID="{48BC6940-5BB1-4B46-A397-4BDD4D44FB72}" presName="rootComposite1" presStyleCnt="0"/>
      <dgm:spPr/>
    </dgm:pt>
    <dgm:pt modelId="{4C8A79AE-88BB-4F1D-953A-D5F262BC209A}" type="pres">
      <dgm:prSet presAssocID="{48BC6940-5BB1-4B46-A397-4BDD4D44FB7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1CEE7245-FF01-4A03-A40E-A46C4546A402}" type="pres">
      <dgm:prSet presAssocID="{48BC6940-5BB1-4B46-A397-4BDD4D44FB72}" presName="rootConnector1" presStyleLbl="node1" presStyleIdx="0" presStyleCnt="0"/>
      <dgm:spPr/>
      <dgm:t>
        <a:bodyPr/>
        <a:lstStyle/>
        <a:p>
          <a:endParaRPr lang="de-DE"/>
        </a:p>
      </dgm:t>
    </dgm:pt>
    <dgm:pt modelId="{6D00BE2A-A2DF-48E9-9A35-65B8E73A9603}" type="pres">
      <dgm:prSet presAssocID="{48BC6940-5BB1-4B46-A397-4BDD4D44FB72}" presName="hierChild2" presStyleCnt="0"/>
      <dgm:spPr/>
    </dgm:pt>
    <dgm:pt modelId="{4B30C043-EB57-4F54-AA39-C73779C5E75E}" type="pres">
      <dgm:prSet presAssocID="{412D04A1-066A-4129-88EB-9C1720A8E446}" presName="Name37" presStyleLbl="parChTrans1D2" presStyleIdx="0" presStyleCnt="4"/>
      <dgm:spPr/>
      <dgm:t>
        <a:bodyPr/>
        <a:lstStyle/>
        <a:p>
          <a:endParaRPr lang="de-DE"/>
        </a:p>
      </dgm:t>
    </dgm:pt>
    <dgm:pt modelId="{3C96ABAA-79BA-4300-B7D6-B383D826E671}" type="pres">
      <dgm:prSet presAssocID="{62A83060-1604-4489-BD1B-F5ED82617537}" presName="hierRoot2" presStyleCnt="0">
        <dgm:presLayoutVars>
          <dgm:hierBranch val="init"/>
        </dgm:presLayoutVars>
      </dgm:prSet>
      <dgm:spPr/>
    </dgm:pt>
    <dgm:pt modelId="{85D144D1-9DC0-4A45-B8B1-F46E6309703B}" type="pres">
      <dgm:prSet presAssocID="{62A83060-1604-4489-BD1B-F5ED82617537}" presName="rootComposite" presStyleCnt="0"/>
      <dgm:spPr/>
    </dgm:pt>
    <dgm:pt modelId="{C551FE6F-2F23-4056-A1BC-280656A31D83}" type="pres">
      <dgm:prSet presAssocID="{62A83060-1604-4489-BD1B-F5ED8261753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013EFE9-CF43-4F66-B20D-86256340D490}" type="pres">
      <dgm:prSet presAssocID="{62A83060-1604-4489-BD1B-F5ED82617537}" presName="rootConnector" presStyleLbl="node2" presStyleIdx="0" presStyleCnt="3"/>
      <dgm:spPr/>
      <dgm:t>
        <a:bodyPr/>
        <a:lstStyle/>
        <a:p>
          <a:endParaRPr lang="de-DE"/>
        </a:p>
      </dgm:t>
    </dgm:pt>
    <dgm:pt modelId="{D92FE269-77C8-4DEB-B303-604D894A4C40}" type="pres">
      <dgm:prSet presAssocID="{62A83060-1604-4489-BD1B-F5ED82617537}" presName="hierChild4" presStyleCnt="0"/>
      <dgm:spPr/>
    </dgm:pt>
    <dgm:pt modelId="{D1C65230-94F0-454F-B1F3-B6676B8AC8FA}" type="pres">
      <dgm:prSet presAssocID="{62A83060-1604-4489-BD1B-F5ED82617537}" presName="hierChild5" presStyleCnt="0"/>
      <dgm:spPr/>
    </dgm:pt>
    <dgm:pt modelId="{3E4D30B7-F415-4E1A-8C69-3140B0B9EDB3}" type="pres">
      <dgm:prSet presAssocID="{84274878-180C-4E19-9664-384239A0E02A}" presName="Name37" presStyleLbl="parChTrans1D2" presStyleIdx="1" presStyleCnt="4"/>
      <dgm:spPr/>
      <dgm:t>
        <a:bodyPr/>
        <a:lstStyle/>
        <a:p>
          <a:endParaRPr lang="de-DE"/>
        </a:p>
      </dgm:t>
    </dgm:pt>
    <dgm:pt modelId="{4381827E-8117-4D22-8416-66EDFF58AA2E}" type="pres">
      <dgm:prSet presAssocID="{5302AA92-BA23-4906-AF3A-8366F197D2C4}" presName="hierRoot2" presStyleCnt="0">
        <dgm:presLayoutVars>
          <dgm:hierBranch val="init"/>
        </dgm:presLayoutVars>
      </dgm:prSet>
      <dgm:spPr/>
    </dgm:pt>
    <dgm:pt modelId="{E458BEA0-D0B0-4D6D-9090-C8758C154D20}" type="pres">
      <dgm:prSet presAssocID="{5302AA92-BA23-4906-AF3A-8366F197D2C4}" presName="rootComposite" presStyleCnt="0"/>
      <dgm:spPr/>
    </dgm:pt>
    <dgm:pt modelId="{6EBF5874-5A3C-4A9E-A373-7D155BC93749}" type="pres">
      <dgm:prSet presAssocID="{5302AA92-BA23-4906-AF3A-8366F197D2C4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FEEDF80-075F-4491-9248-71FDA1E24EA4}" type="pres">
      <dgm:prSet presAssocID="{5302AA92-BA23-4906-AF3A-8366F197D2C4}" presName="rootConnector" presStyleLbl="node2" presStyleIdx="1" presStyleCnt="3"/>
      <dgm:spPr/>
      <dgm:t>
        <a:bodyPr/>
        <a:lstStyle/>
        <a:p>
          <a:endParaRPr lang="de-DE"/>
        </a:p>
      </dgm:t>
    </dgm:pt>
    <dgm:pt modelId="{04EEF476-0F92-48CD-972A-1AAE87AB5993}" type="pres">
      <dgm:prSet presAssocID="{5302AA92-BA23-4906-AF3A-8366F197D2C4}" presName="hierChild4" presStyleCnt="0"/>
      <dgm:spPr/>
    </dgm:pt>
    <dgm:pt modelId="{40744762-48D5-40EB-A49D-C4B4A3AD169E}" type="pres">
      <dgm:prSet presAssocID="{5302AA92-BA23-4906-AF3A-8366F197D2C4}" presName="hierChild5" presStyleCnt="0"/>
      <dgm:spPr/>
    </dgm:pt>
    <dgm:pt modelId="{43823D64-7A71-4E6B-BE72-E2D92CD9155E}" type="pres">
      <dgm:prSet presAssocID="{C09A02B2-6F01-4F85-8311-371053BF0BA3}" presName="Name37" presStyleLbl="parChTrans1D2" presStyleIdx="2" presStyleCnt="4"/>
      <dgm:spPr/>
      <dgm:t>
        <a:bodyPr/>
        <a:lstStyle/>
        <a:p>
          <a:endParaRPr lang="de-DE"/>
        </a:p>
      </dgm:t>
    </dgm:pt>
    <dgm:pt modelId="{C94C7505-9363-4364-8864-E75D622C6BD7}" type="pres">
      <dgm:prSet presAssocID="{53445F7C-7D08-4382-8224-E863AF62CFD9}" presName="hierRoot2" presStyleCnt="0">
        <dgm:presLayoutVars>
          <dgm:hierBranch val="init"/>
        </dgm:presLayoutVars>
      </dgm:prSet>
      <dgm:spPr/>
    </dgm:pt>
    <dgm:pt modelId="{AA6F6E6A-9F30-40ED-9D7C-1369E2CF0E80}" type="pres">
      <dgm:prSet presAssocID="{53445F7C-7D08-4382-8224-E863AF62CFD9}" presName="rootComposite" presStyleCnt="0"/>
      <dgm:spPr/>
    </dgm:pt>
    <dgm:pt modelId="{F4514132-9914-4D53-83F7-58231094F7D4}" type="pres">
      <dgm:prSet presAssocID="{53445F7C-7D08-4382-8224-E863AF62CFD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1A36776-34AC-4184-8E0A-DB328E056942}" type="pres">
      <dgm:prSet presAssocID="{53445F7C-7D08-4382-8224-E863AF62CFD9}" presName="rootConnector" presStyleLbl="node2" presStyleIdx="2" presStyleCnt="3"/>
      <dgm:spPr/>
      <dgm:t>
        <a:bodyPr/>
        <a:lstStyle/>
        <a:p>
          <a:endParaRPr lang="de-DE"/>
        </a:p>
      </dgm:t>
    </dgm:pt>
    <dgm:pt modelId="{DF94149B-EBC0-4492-B0DC-6B0F902E7593}" type="pres">
      <dgm:prSet presAssocID="{53445F7C-7D08-4382-8224-E863AF62CFD9}" presName="hierChild4" presStyleCnt="0"/>
      <dgm:spPr/>
    </dgm:pt>
    <dgm:pt modelId="{96067F10-2340-4C62-9735-DC3748F89221}" type="pres">
      <dgm:prSet presAssocID="{53445F7C-7D08-4382-8224-E863AF62CFD9}" presName="hierChild5" presStyleCnt="0"/>
      <dgm:spPr/>
    </dgm:pt>
    <dgm:pt modelId="{6084685D-90AA-4A0B-93DF-2E48A3994D36}" type="pres">
      <dgm:prSet presAssocID="{48BC6940-5BB1-4B46-A397-4BDD4D44FB72}" presName="hierChild3" presStyleCnt="0"/>
      <dgm:spPr/>
    </dgm:pt>
    <dgm:pt modelId="{7D88A017-D599-40C6-905C-ACAC6DF517C1}" type="pres">
      <dgm:prSet presAssocID="{7AE8A6C6-1B0E-4CD8-BED9-DF781190965E}" presName="Name111" presStyleLbl="parChTrans1D2" presStyleIdx="3" presStyleCnt="4"/>
      <dgm:spPr/>
      <dgm:t>
        <a:bodyPr/>
        <a:lstStyle/>
        <a:p>
          <a:endParaRPr lang="de-DE"/>
        </a:p>
      </dgm:t>
    </dgm:pt>
    <dgm:pt modelId="{018D5FE9-6CBA-4C63-9A6A-58118C299186}" type="pres">
      <dgm:prSet presAssocID="{F1CE883C-55E9-4072-8D96-04F04D6FBA47}" presName="hierRoot3" presStyleCnt="0">
        <dgm:presLayoutVars>
          <dgm:hierBranch val="init"/>
        </dgm:presLayoutVars>
      </dgm:prSet>
      <dgm:spPr/>
    </dgm:pt>
    <dgm:pt modelId="{751EFDD7-F844-46A4-8A2E-3838ED4F78AE}" type="pres">
      <dgm:prSet presAssocID="{F1CE883C-55E9-4072-8D96-04F04D6FBA47}" presName="rootComposite3" presStyleCnt="0"/>
      <dgm:spPr/>
    </dgm:pt>
    <dgm:pt modelId="{F5DEAE59-ED85-4174-B57F-DD57F1EEA105}" type="pres">
      <dgm:prSet presAssocID="{F1CE883C-55E9-4072-8D96-04F04D6FBA47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EE5F822-594D-48C3-BC69-8340A8E8E375}" type="pres">
      <dgm:prSet presAssocID="{F1CE883C-55E9-4072-8D96-04F04D6FBA47}" presName="rootConnector3" presStyleLbl="asst1" presStyleIdx="0" presStyleCnt="1"/>
      <dgm:spPr/>
      <dgm:t>
        <a:bodyPr/>
        <a:lstStyle/>
        <a:p>
          <a:endParaRPr lang="de-DE"/>
        </a:p>
      </dgm:t>
    </dgm:pt>
    <dgm:pt modelId="{0792F3D9-A0C4-4078-B67D-90A033D2D820}" type="pres">
      <dgm:prSet presAssocID="{F1CE883C-55E9-4072-8D96-04F04D6FBA47}" presName="hierChild6" presStyleCnt="0"/>
      <dgm:spPr/>
    </dgm:pt>
    <dgm:pt modelId="{5A6680FC-88C3-4AF9-8C75-02675AC81981}" type="pres">
      <dgm:prSet presAssocID="{F1CE883C-55E9-4072-8D96-04F04D6FBA47}" presName="hierChild7" presStyleCnt="0"/>
      <dgm:spPr/>
    </dgm:pt>
  </dgm:ptLst>
  <dgm:cxnLst>
    <dgm:cxn modelId="{4581F27A-55DD-4545-B8F9-9A9CA837B19F}" type="presOf" srcId="{53445F7C-7D08-4382-8224-E863AF62CFD9}" destId="{F4514132-9914-4D53-83F7-58231094F7D4}" srcOrd="0" destOrd="0" presId="urn:microsoft.com/office/officeart/2005/8/layout/orgChart1"/>
    <dgm:cxn modelId="{6C261CE4-EC98-484F-A739-2C9E554DAD97}" type="presOf" srcId="{48BC6940-5BB1-4B46-A397-4BDD4D44FB72}" destId="{4C8A79AE-88BB-4F1D-953A-D5F262BC209A}" srcOrd="0" destOrd="0" presId="urn:microsoft.com/office/officeart/2005/8/layout/orgChart1"/>
    <dgm:cxn modelId="{2811400D-BA3B-4D9F-974D-8F934D726672}" type="presOf" srcId="{84274878-180C-4E19-9664-384239A0E02A}" destId="{3E4D30B7-F415-4E1A-8C69-3140B0B9EDB3}" srcOrd="0" destOrd="0" presId="urn:microsoft.com/office/officeart/2005/8/layout/orgChart1"/>
    <dgm:cxn modelId="{B5EE6975-5ABD-407D-931A-887FB35B5A5F}" type="presOf" srcId="{B7C1263A-D533-49B9-A6D0-A6AA13F745B8}" destId="{50C4EAB6-51A3-43AF-B504-2F34D788134A}" srcOrd="0" destOrd="0" presId="urn:microsoft.com/office/officeart/2005/8/layout/orgChart1"/>
    <dgm:cxn modelId="{FCE911A7-5664-4C01-9F98-CC5F7596DF5D}" type="presOf" srcId="{7AE8A6C6-1B0E-4CD8-BED9-DF781190965E}" destId="{7D88A017-D599-40C6-905C-ACAC6DF517C1}" srcOrd="0" destOrd="0" presId="urn:microsoft.com/office/officeart/2005/8/layout/orgChart1"/>
    <dgm:cxn modelId="{42452D4C-C5D6-41EE-9BE8-C157C288BE83}" type="presOf" srcId="{5302AA92-BA23-4906-AF3A-8366F197D2C4}" destId="{BFEEDF80-075F-4491-9248-71FDA1E24EA4}" srcOrd="1" destOrd="0" presId="urn:microsoft.com/office/officeart/2005/8/layout/orgChart1"/>
    <dgm:cxn modelId="{37AD82B9-25E4-46AD-8FD0-235336397816}" type="presOf" srcId="{62A83060-1604-4489-BD1B-F5ED82617537}" destId="{6013EFE9-CF43-4F66-B20D-86256340D490}" srcOrd="1" destOrd="0" presId="urn:microsoft.com/office/officeart/2005/8/layout/orgChart1"/>
    <dgm:cxn modelId="{501F63F7-B7E8-41A3-B289-767CB99BE8F3}" srcId="{48BC6940-5BB1-4B46-A397-4BDD4D44FB72}" destId="{53445F7C-7D08-4382-8224-E863AF62CFD9}" srcOrd="3" destOrd="0" parTransId="{C09A02B2-6F01-4F85-8311-371053BF0BA3}" sibTransId="{587E7A1A-70A0-4C2C-8E72-862549BDCA8C}"/>
    <dgm:cxn modelId="{04E6CA2A-DBE9-46EF-BB6C-028A8F239D04}" srcId="{B7C1263A-D533-49B9-A6D0-A6AA13F745B8}" destId="{48BC6940-5BB1-4B46-A397-4BDD4D44FB72}" srcOrd="0" destOrd="0" parTransId="{18AE5538-B4D3-4CB8-9C12-FA7785759FC7}" sibTransId="{9CD981EE-B599-404C-9B46-2246E7CA2BA8}"/>
    <dgm:cxn modelId="{F280903E-0804-46F4-868B-36868F2DF981}" type="presOf" srcId="{53445F7C-7D08-4382-8224-E863AF62CFD9}" destId="{31A36776-34AC-4184-8E0A-DB328E056942}" srcOrd="1" destOrd="0" presId="urn:microsoft.com/office/officeart/2005/8/layout/orgChart1"/>
    <dgm:cxn modelId="{CD5F19D2-6C69-48F8-9ADC-E6F032E9C272}" type="presOf" srcId="{5302AA92-BA23-4906-AF3A-8366F197D2C4}" destId="{6EBF5874-5A3C-4A9E-A373-7D155BC93749}" srcOrd="0" destOrd="0" presId="urn:microsoft.com/office/officeart/2005/8/layout/orgChart1"/>
    <dgm:cxn modelId="{DDE7CEC9-FC50-4099-84F9-64D7A33F6E12}" type="presOf" srcId="{48BC6940-5BB1-4B46-A397-4BDD4D44FB72}" destId="{1CEE7245-FF01-4A03-A40E-A46C4546A402}" srcOrd="1" destOrd="0" presId="urn:microsoft.com/office/officeart/2005/8/layout/orgChart1"/>
    <dgm:cxn modelId="{C6087B74-B896-4A4F-80B2-1633A0391552}" type="presOf" srcId="{62A83060-1604-4489-BD1B-F5ED82617537}" destId="{C551FE6F-2F23-4056-A1BC-280656A31D83}" srcOrd="0" destOrd="0" presId="urn:microsoft.com/office/officeart/2005/8/layout/orgChart1"/>
    <dgm:cxn modelId="{81DA4C9A-297F-422C-9E8A-078F30F642FF}" srcId="{48BC6940-5BB1-4B46-A397-4BDD4D44FB72}" destId="{5302AA92-BA23-4906-AF3A-8366F197D2C4}" srcOrd="2" destOrd="0" parTransId="{84274878-180C-4E19-9664-384239A0E02A}" sibTransId="{A41D1220-4EE3-49C1-8D7C-A479B3B49C97}"/>
    <dgm:cxn modelId="{53D660B4-07F3-4E88-809C-7D8666D73831}" type="presOf" srcId="{412D04A1-066A-4129-88EB-9C1720A8E446}" destId="{4B30C043-EB57-4F54-AA39-C73779C5E75E}" srcOrd="0" destOrd="0" presId="urn:microsoft.com/office/officeart/2005/8/layout/orgChart1"/>
    <dgm:cxn modelId="{9F555BC0-6E00-47DC-A0A3-592285E1F0F5}" type="presOf" srcId="{F1CE883C-55E9-4072-8D96-04F04D6FBA47}" destId="{F5DEAE59-ED85-4174-B57F-DD57F1EEA105}" srcOrd="0" destOrd="0" presId="urn:microsoft.com/office/officeart/2005/8/layout/orgChart1"/>
    <dgm:cxn modelId="{05D4CF50-73B4-4F3F-B26D-5CA70067F175}" srcId="{48BC6940-5BB1-4B46-A397-4BDD4D44FB72}" destId="{62A83060-1604-4489-BD1B-F5ED82617537}" srcOrd="1" destOrd="0" parTransId="{412D04A1-066A-4129-88EB-9C1720A8E446}" sibTransId="{B2BC0F76-3244-4D0F-9E80-0DD017D17FBC}"/>
    <dgm:cxn modelId="{90223A04-FC63-4ECB-A59D-4D174708BE32}" type="presOf" srcId="{C09A02B2-6F01-4F85-8311-371053BF0BA3}" destId="{43823D64-7A71-4E6B-BE72-E2D92CD9155E}" srcOrd="0" destOrd="0" presId="urn:microsoft.com/office/officeart/2005/8/layout/orgChart1"/>
    <dgm:cxn modelId="{E16E3D23-5265-4576-86B1-764984E7C674}" srcId="{48BC6940-5BB1-4B46-A397-4BDD4D44FB72}" destId="{F1CE883C-55E9-4072-8D96-04F04D6FBA47}" srcOrd="0" destOrd="0" parTransId="{7AE8A6C6-1B0E-4CD8-BED9-DF781190965E}" sibTransId="{39B7BED2-700B-4207-A87B-3E49617C0BBD}"/>
    <dgm:cxn modelId="{E55A155C-DF76-4C27-8E9E-F40A84CD4C0D}" type="presOf" srcId="{F1CE883C-55E9-4072-8D96-04F04D6FBA47}" destId="{CEE5F822-594D-48C3-BC69-8340A8E8E375}" srcOrd="1" destOrd="0" presId="urn:microsoft.com/office/officeart/2005/8/layout/orgChart1"/>
    <dgm:cxn modelId="{1272DB3D-BEDE-4170-8553-D4578B0324CD}" type="presParOf" srcId="{50C4EAB6-51A3-43AF-B504-2F34D788134A}" destId="{2DBBF6A6-0426-49CB-A671-DD598085D467}" srcOrd="0" destOrd="0" presId="urn:microsoft.com/office/officeart/2005/8/layout/orgChart1"/>
    <dgm:cxn modelId="{1087523E-9731-40D3-81F0-E487C8F51DC7}" type="presParOf" srcId="{2DBBF6A6-0426-49CB-A671-DD598085D467}" destId="{427F2970-DE10-4618-9D81-00451251B66C}" srcOrd="0" destOrd="0" presId="urn:microsoft.com/office/officeart/2005/8/layout/orgChart1"/>
    <dgm:cxn modelId="{25BACC75-38C0-49C9-86F5-6AA6150779C8}" type="presParOf" srcId="{427F2970-DE10-4618-9D81-00451251B66C}" destId="{4C8A79AE-88BB-4F1D-953A-D5F262BC209A}" srcOrd="0" destOrd="0" presId="urn:microsoft.com/office/officeart/2005/8/layout/orgChart1"/>
    <dgm:cxn modelId="{06F35754-7CE4-4D48-93FC-7079C9C084E7}" type="presParOf" srcId="{427F2970-DE10-4618-9D81-00451251B66C}" destId="{1CEE7245-FF01-4A03-A40E-A46C4546A402}" srcOrd="1" destOrd="0" presId="urn:microsoft.com/office/officeart/2005/8/layout/orgChart1"/>
    <dgm:cxn modelId="{E3DCA51E-715D-4042-9501-F5AEE1C95921}" type="presParOf" srcId="{2DBBF6A6-0426-49CB-A671-DD598085D467}" destId="{6D00BE2A-A2DF-48E9-9A35-65B8E73A9603}" srcOrd="1" destOrd="0" presId="urn:microsoft.com/office/officeart/2005/8/layout/orgChart1"/>
    <dgm:cxn modelId="{A5B5424B-7299-4AD2-B5BB-343BC615A5B9}" type="presParOf" srcId="{6D00BE2A-A2DF-48E9-9A35-65B8E73A9603}" destId="{4B30C043-EB57-4F54-AA39-C73779C5E75E}" srcOrd="0" destOrd="0" presId="urn:microsoft.com/office/officeart/2005/8/layout/orgChart1"/>
    <dgm:cxn modelId="{FBE1518B-C6B9-4F66-83B6-5CF6DDEAAE58}" type="presParOf" srcId="{6D00BE2A-A2DF-48E9-9A35-65B8E73A9603}" destId="{3C96ABAA-79BA-4300-B7D6-B383D826E671}" srcOrd="1" destOrd="0" presId="urn:microsoft.com/office/officeart/2005/8/layout/orgChart1"/>
    <dgm:cxn modelId="{00832AA6-0F2F-41E0-AC96-15AB8E522B80}" type="presParOf" srcId="{3C96ABAA-79BA-4300-B7D6-B383D826E671}" destId="{85D144D1-9DC0-4A45-B8B1-F46E6309703B}" srcOrd="0" destOrd="0" presId="urn:microsoft.com/office/officeart/2005/8/layout/orgChart1"/>
    <dgm:cxn modelId="{3436FDA9-EA40-45A1-8DFD-C7D11E70C180}" type="presParOf" srcId="{85D144D1-9DC0-4A45-B8B1-F46E6309703B}" destId="{C551FE6F-2F23-4056-A1BC-280656A31D83}" srcOrd="0" destOrd="0" presId="urn:microsoft.com/office/officeart/2005/8/layout/orgChart1"/>
    <dgm:cxn modelId="{F49C1413-9049-48EF-AAED-A2738E9DFD80}" type="presParOf" srcId="{85D144D1-9DC0-4A45-B8B1-F46E6309703B}" destId="{6013EFE9-CF43-4F66-B20D-86256340D490}" srcOrd="1" destOrd="0" presId="urn:microsoft.com/office/officeart/2005/8/layout/orgChart1"/>
    <dgm:cxn modelId="{952D07B3-ACF9-404D-B208-7FF96A3AD9F1}" type="presParOf" srcId="{3C96ABAA-79BA-4300-B7D6-B383D826E671}" destId="{D92FE269-77C8-4DEB-B303-604D894A4C40}" srcOrd="1" destOrd="0" presId="urn:microsoft.com/office/officeart/2005/8/layout/orgChart1"/>
    <dgm:cxn modelId="{93AB941A-37EB-44A9-8C41-739FFB22714E}" type="presParOf" srcId="{3C96ABAA-79BA-4300-B7D6-B383D826E671}" destId="{D1C65230-94F0-454F-B1F3-B6676B8AC8FA}" srcOrd="2" destOrd="0" presId="urn:microsoft.com/office/officeart/2005/8/layout/orgChart1"/>
    <dgm:cxn modelId="{F5E83B6F-C3D7-4345-A1E4-0EAAE3C64157}" type="presParOf" srcId="{6D00BE2A-A2DF-48E9-9A35-65B8E73A9603}" destId="{3E4D30B7-F415-4E1A-8C69-3140B0B9EDB3}" srcOrd="2" destOrd="0" presId="urn:microsoft.com/office/officeart/2005/8/layout/orgChart1"/>
    <dgm:cxn modelId="{C2CBE6D5-81C0-46C6-BB7A-26FA03251A9A}" type="presParOf" srcId="{6D00BE2A-A2DF-48E9-9A35-65B8E73A9603}" destId="{4381827E-8117-4D22-8416-66EDFF58AA2E}" srcOrd="3" destOrd="0" presId="urn:microsoft.com/office/officeart/2005/8/layout/orgChart1"/>
    <dgm:cxn modelId="{A6C52613-ADAA-4D32-802D-85E81A97292E}" type="presParOf" srcId="{4381827E-8117-4D22-8416-66EDFF58AA2E}" destId="{E458BEA0-D0B0-4D6D-9090-C8758C154D20}" srcOrd="0" destOrd="0" presId="urn:microsoft.com/office/officeart/2005/8/layout/orgChart1"/>
    <dgm:cxn modelId="{328AEED4-25AF-431E-A892-5F15F6D57460}" type="presParOf" srcId="{E458BEA0-D0B0-4D6D-9090-C8758C154D20}" destId="{6EBF5874-5A3C-4A9E-A373-7D155BC93749}" srcOrd="0" destOrd="0" presId="urn:microsoft.com/office/officeart/2005/8/layout/orgChart1"/>
    <dgm:cxn modelId="{497D434C-7B1E-4AF6-B747-7BE06F9785B9}" type="presParOf" srcId="{E458BEA0-D0B0-4D6D-9090-C8758C154D20}" destId="{BFEEDF80-075F-4491-9248-71FDA1E24EA4}" srcOrd="1" destOrd="0" presId="urn:microsoft.com/office/officeart/2005/8/layout/orgChart1"/>
    <dgm:cxn modelId="{6A6EE929-5A2B-4A19-97B9-325820F962F6}" type="presParOf" srcId="{4381827E-8117-4D22-8416-66EDFF58AA2E}" destId="{04EEF476-0F92-48CD-972A-1AAE87AB5993}" srcOrd="1" destOrd="0" presId="urn:microsoft.com/office/officeart/2005/8/layout/orgChart1"/>
    <dgm:cxn modelId="{3DFAADB7-8273-4108-8304-1BEC7B926E0F}" type="presParOf" srcId="{4381827E-8117-4D22-8416-66EDFF58AA2E}" destId="{40744762-48D5-40EB-A49D-C4B4A3AD169E}" srcOrd="2" destOrd="0" presId="urn:microsoft.com/office/officeart/2005/8/layout/orgChart1"/>
    <dgm:cxn modelId="{3D168DE7-DDCA-4925-B763-B9A781BB8F40}" type="presParOf" srcId="{6D00BE2A-A2DF-48E9-9A35-65B8E73A9603}" destId="{43823D64-7A71-4E6B-BE72-E2D92CD9155E}" srcOrd="4" destOrd="0" presId="urn:microsoft.com/office/officeart/2005/8/layout/orgChart1"/>
    <dgm:cxn modelId="{59E0DC13-B16D-4690-955C-E9C5429ABACE}" type="presParOf" srcId="{6D00BE2A-A2DF-48E9-9A35-65B8E73A9603}" destId="{C94C7505-9363-4364-8864-E75D622C6BD7}" srcOrd="5" destOrd="0" presId="urn:microsoft.com/office/officeart/2005/8/layout/orgChart1"/>
    <dgm:cxn modelId="{BC432957-C435-495D-A1FC-EB60DF2D751C}" type="presParOf" srcId="{C94C7505-9363-4364-8864-E75D622C6BD7}" destId="{AA6F6E6A-9F30-40ED-9D7C-1369E2CF0E80}" srcOrd="0" destOrd="0" presId="urn:microsoft.com/office/officeart/2005/8/layout/orgChart1"/>
    <dgm:cxn modelId="{50EE6B3E-0DC9-494C-B147-F825D6574264}" type="presParOf" srcId="{AA6F6E6A-9F30-40ED-9D7C-1369E2CF0E80}" destId="{F4514132-9914-4D53-83F7-58231094F7D4}" srcOrd="0" destOrd="0" presId="urn:microsoft.com/office/officeart/2005/8/layout/orgChart1"/>
    <dgm:cxn modelId="{7E449D7C-A4B7-40EA-9834-C0B068EA37BB}" type="presParOf" srcId="{AA6F6E6A-9F30-40ED-9D7C-1369E2CF0E80}" destId="{31A36776-34AC-4184-8E0A-DB328E056942}" srcOrd="1" destOrd="0" presId="urn:microsoft.com/office/officeart/2005/8/layout/orgChart1"/>
    <dgm:cxn modelId="{A25CEEAF-58B5-40EF-877F-0F70B09FB0D6}" type="presParOf" srcId="{C94C7505-9363-4364-8864-E75D622C6BD7}" destId="{DF94149B-EBC0-4492-B0DC-6B0F902E7593}" srcOrd="1" destOrd="0" presId="urn:microsoft.com/office/officeart/2005/8/layout/orgChart1"/>
    <dgm:cxn modelId="{289AC1C4-A4B6-494B-99CF-1520D73E2669}" type="presParOf" srcId="{C94C7505-9363-4364-8864-E75D622C6BD7}" destId="{96067F10-2340-4C62-9735-DC3748F89221}" srcOrd="2" destOrd="0" presId="urn:microsoft.com/office/officeart/2005/8/layout/orgChart1"/>
    <dgm:cxn modelId="{800F9ED9-7BD3-4F5B-A4E2-CC7F77B91081}" type="presParOf" srcId="{2DBBF6A6-0426-49CB-A671-DD598085D467}" destId="{6084685D-90AA-4A0B-93DF-2E48A3994D36}" srcOrd="2" destOrd="0" presId="urn:microsoft.com/office/officeart/2005/8/layout/orgChart1"/>
    <dgm:cxn modelId="{CDF71180-5F22-4BAA-A57F-4F9ECDBA5BE7}" type="presParOf" srcId="{6084685D-90AA-4A0B-93DF-2E48A3994D36}" destId="{7D88A017-D599-40C6-905C-ACAC6DF517C1}" srcOrd="0" destOrd="0" presId="urn:microsoft.com/office/officeart/2005/8/layout/orgChart1"/>
    <dgm:cxn modelId="{EC3A56E1-9E1E-478D-BD03-F8392BEFDEC8}" type="presParOf" srcId="{6084685D-90AA-4A0B-93DF-2E48A3994D36}" destId="{018D5FE9-6CBA-4C63-9A6A-58118C299186}" srcOrd="1" destOrd="0" presId="urn:microsoft.com/office/officeart/2005/8/layout/orgChart1"/>
    <dgm:cxn modelId="{A255BDA3-F9D1-409D-A7BC-914883F9A756}" type="presParOf" srcId="{018D5FE9-6CBA-4C63-9A6A-58118C299186}" destId="{751EFDD7-F844-46A4-8A2E-3838ED4F78AE}" srcOrd="0" destOrd="0" presId="urn:microsoft.com/office/officeart/2005/8/layout/orgChart1"/>
    <dgm:cxn modelId="{559FB913-1A47-486C-8C2D-028A30BA58B5}" type="presParOf" srcId="{751EFDD7-F844-46A4-8A2E-3838ED4F78AE}" destId="{F5DEAE59-ED85-4174-B57F-DD57F1EEA105}" srcOrd="0" destOrd="0" presId="urn:microsoft.com/office/officeart/2005/8/layout/orgChart1"/>
    <dgm:cxn modelId="{F3BAB5FE-3F24-4C32-8737-95129E3A0F7D}" type="presParOf" srcId="{751EFDD7-F844-46A4-8A2E-3838ED4F78AE}" destId="{CEE5F822-594D-48C3-BC69-8340A8E8E375}" srcOrd="1" destOrd="0" presId="urn:microsoft.com/office/officeart/2005/8/layout/orgChart1"/>
    <dgm:cxn modelId="{F42CD301-FD89-480B-A8F4-8297D2ACBE75}" type="presParOf" srcId="{018D5FE9-6CBA-4C63-9A6A-58118C299186}" destId="{0792F3D9-A0C4-4078-B67D-90A033D2D820}" srcOrd="1" destOrd="0" presId="urn:microsoft.com/office/officeart/2005/8/layout/orgChart1"/>
    <dgm:cxn modelId="{E873A99E-86CD-4694-9995-A5D1D80DE8FF}" type="presParOf" srcId="{018D5FE9-6CBA-4C63-9A6A-58118C299186}" destId="{5A6680FC-88C3-4AF9-8C75-02675AC8198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80D5658-0186-4F39-874D-884AEB3C70C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de-DE"/>
        </a:p>
      </dgm:t>
    </dgm:pt>
    <dgm:pt modelId="{55BB6568-B16D-499F-86B9-B04560C0E898}">
      <dgm:prSet/>
      <dgm:spPr/>
      <dgm:t>
        <a:bodyPr/>
        <a:lstStyle/>
        <a:p>
          <a:pPr rtl="0"/>
          <a:r>
            <a:rPr lang="de-DE" smtClean="0"/>
            <a:t>Phase 1</a:t>
          </a:r>
          <a:endParaRPr lang="de-DE"/>
        </a:p>
      </dgm:t>
    </dgm:pt>
    <dgm:pt modelId="{7B2946C7-29F4-434B-A256-FD0C9770D051}" type="parTrans" cxnId="{7AADF0CB-7A5A-40D2-AC93-4740A2CE7BD1}">
      <dgm:prSet/>
      <dgm:spPr/>
      <dgm:t>
        <a:bodyPr/>
        <a:lstStyle/>
        <a:p>
          <a:endParaRPr lang="de-DE"/>
        </a:p>
      </dgm:t>
    </dgm:pt>
    <dgm:pt modelId="{7EB99224-63D7-415B-8C60-83CEB4AE5110}" type="sibTrans" cxnId="{7AADF0CB-7A5A-40D2-AC93-4740A2CE7BD1}">
      <dgm:prSet/>
      <dgm:spPr/>
      <dgm:t>
        <a:bodyPr/>
        <a:lstStyle/>
        <a:p>
          <a:endParaRPr lang="de-DE"/>
        </a:p>
      </dgm:t>
    </dgm:pt>
    <dgm:pt modelId="{EF3E36F7-CB6A-46DC-A03F-F06A4350927F}">
      <dgm:prSet/>
      <dgm:spPr/>
      <dgm:t>
        <a:bodyPr/>
        <a:lstStyle/>
        <a:p>
          <a:pPr rtl="0"/>
          <a:r>
            <a:rPr lang="de-DE" smtClean="0"/>
            <a:t>Projektidee</a:t>
          </a:r>
          <a:endParaRPr lang="de-DE"/>
        </a:p>
      </dgm:t>
    </dgm:pt>
    <dgm:pt modelId="{B4699C1A-CDEA-41DE-84A4-84FE90393DD3}" type="parTrans" cxnId="{82816987-E009-46DB-8BD7-E6C65C60B809}">
      <dgm:prSet/>
      <dgm:spPr/>
      <dgm:t>
        <a:bodyPr/>
        <a:lstStyle/>
        <a:p>
          <a:endParaRPr lang="de-DE"/>
        </a:p>
      </dgm:t>
    </dgm:pt>
    <dgm:pt modelId="{DE823059-9A69-4D61-BADB-B4155DA5CAFD}" type="sibTrans" cxnId="{82816987-E009-46DB-8BD7-E6C65C60B809}">
      <dgm:prSet/>
      <dgm:spPr/>
      <dgm:t>
        <a:bodyPr/>
        <a:lstStyle/>
        <a:p>
          <a:endParaRPr lang="de-DE"/>
        </a:p>
      </dgm:t>
    </dgm:pt>
    <dgm:pt modelId="{8373D991-E25C-432E-928E-22B0F44F170A}">
      <dgm:prSet/>
      <dgm:spPr/>
      <dgm:t>
        <a:bodyPr/>
        <a:lstStyle/>
        <a:p>
          <a:pPr rtl="0"/>
          <a:r>
            <a:rPr lang="de-DE" smtClean="0"/>
            <a:t>Zieldefinition</a:t>
          </a:r>
          <a:endParaRPr lang="de-DE"/>
        </a:p>
      </dgm:t>
    </dgm:pt>
    <dgm:pt modelId="{D2BDCF8A-DC1B-4B8D-BB7B-543E06731A1A}" type="parTrans" cxnId="{DCCCDE8D-5B2A-4087-82D0-33B40B8318E7}">
      <dgm:prSet/>
      <dgm:spPr/>
      <dgm:t>
        <a:bodyPr/>
        <a:lstStyle/>
        <a:p>
          <a:endParaRPr lang="de-DE"/>
        </a:p>
      </dgm:t>
    </dgm:pt>
    <dgm:pt modelId="{287F7A6F-417C-46F4-B3C3-7BE5222672BB}" type="sibTrans" cxnId="{DCCCDE8D-5B2A-4087-82D0-33B40B8318E7}">
      <dgm:prSet/>
      <dgm:spPr/>
      <dgm:t>
        <a:bodyPr/>
        <a:lstStyle/>
        <a:p>
          <a:endParaRPr lang="de-DE"/>
        </a:p>
      </dgm:t>
    </dgm:pt>
    <dgm:pt modelId="{2596587E-893C-4FDE-8B4C-7DC4BA367A9C}">
      <dgm:prSet/>
      <dgm:spPr/>
      <dgm:t>
        <a:bodyPr/>
        <a:lstStyle/>
        <a:p>
          <a:pPr rtl="0"/>
          <a:r>
            <a:rPr lang="de-DE" smtClean="0"/>
            <a:t>Durchführbarkeitsanalyse</a:t>
          </a:r>
          <a:endParaRPr lang="de-DE"/>
        </a:p>
      </dgm:t>
    </dgm:pt>
    <dgm:pt modelId="{66FA0612-738D-4AC6-A7E0-2ACA280EF3FA}" type="parTrans" cxnId="{56922927-8767-432D-B13B-9C068C5A785F}">
      <dgm:prSet/>
      <dgm:spPr/>
      <dgm:t>
        <a:bodyPr/>
        <a:lstStyle/>
        <a:p>
          <a:endParaRPr lang="de-DE"/>
        </a:p>
      </dgm:t>
    </dgm:pt>
    <dgm:pt modelId="{BF0DCFA0-343F-4CA8-9254-619D8C2E48FE}" type="sibTrans" cxnId="{56922927-8767-432D-B13B-9C068C5A785F}">
      <dgm:prSet/>
      <dgm:spPr/>
      <dgm:t>
        <a:bodyPr/>
        <a:lstStyle/>
        <a:p>
          <a:endParaRPr lang="de-DE"/>
        </a:p>
      </dgm:t>
    </dgm:pt>
    <dgm:pt modelId="{F07C88B7-C16D-4E99-BA5D-DD7BC0CCD0EF}">
      <dgm:prSet/>
      <dgm:spPr/>
      <dgm:t>
        <a:bodyPr/>
        <a:lstStyle/>
        <a:p>
          <a:pPr rtl="0"/>
          <a:r>
            <a:rPr lang="de-DE" smtClean="0"/>
            <a:t>Phase 2</a:t>
          </a:r>
          <a:endParaRPr lang="de-DE"/>
        </a:p>
      </dgm:t>
    </dgm:pt>
    <dgm:pt modelId="{2E5DE861-FC50-4812-ACA8-1CF4B852FE14}" type="parTrans" cxnId="{C2ACB931-9161-4AC1-A350-D89929B7C031}">
      <dgm:prSet/>
      <dgm:spPr/>
      <dgm:t>
        <a:bodyPr/>
        <a:lstStyle/>
        <a:p>
          <a:endParaRPr lang="de-DE"/>
        </a:p>
      </dgm:t>
    </dgm:pt>
    <dgm:pt modelId="{3854CDAB-5C0A-46D0-8A47-49ACB7A8EE18}" type="sibTrans" cxnId="{C2ACB931-9161-4AC1-A350-D89929B7C031}">
      <dgm:prSet/>
      <dgm:spPr/>
      <dgm:t>
        <a:bodyPr/>
        <a:lstStyle/>
        <a:p>
          <a:endParaRPr lang="de-DE"/>
        </a:p>
      </dgm:t>
    </dgm:pt>
    <dgm:pt modelId="{33301AB6-82F4-49A0-BD03-EE8F35346079}">
      <dgm:prSet/>
      <dgm:spPr/>
      <dgm:t>
        <a:bodyPr/>
        <a:lstStyle/>
        <a:p>
          <a:pPr rtl="0"/>
          <a:r>
            <a:rPr lang="de-DE" smtClean="0"/>
            <a:t>Projektauftrag</a:t>
          </a:r>
          <a:endParaRPr lang="de-DE"/>
        </a:p>
      </dgm:t>
    </dgm:pt>
    <dgm:pt modelId="{FC680F21-5481-4900-83EA-E7F143E1C004}" type="parTrans" cxnId="{E9B6ADBE-51DE-45D3-8083-1243D7A1CA19}">
      <dgm:prSet/>
      <dgm:spPr/>
      <dgm:t>
        <a:bodyPr/>
        <a:lstStyle/>
        <a:p>
          <a:endParaRPr lang="de-DE"/>
        </a:p>
      </dgm:t>
    </dgm:pt>
    <dgm:pt modelId="{4A5F1FA4-0A1D-4978-BD56-902061FA226D}" type="sibTrans" cxnId="{E9B6ADBE-51DE-45D3-8083-1243D7A1CA19}">
      <dgm:prSet/>
      <dgm:spPr/>
      <dgm:t>
        <a:bodyPr/>
        <a:lstStyle/>
        <a:p>
          <a:endParaRPr lang="de-DE"/>
        </a:p>
      </dgm:t>
    </dgm:pt>
    <dgm:pt modelId="{20D8DC09-40D7-41B0-A47F-A23AC9FCF4D4}">
      <dgm:prSet/>
      <dgm:spPr/>
      <dgm:t>
        <a:bodyPr/>
        <a:lstStyle/>
        <a:p>
          <a:pPr rtl="0"/>
          <a:r>
            <a:rPr lang="de-DE" smtClean="0"/>
            <a:t>Grobgliederung</a:t>
          </a:r>
          <a:endParaRPr lang="de-DE"/>
        </a:p>
      </dgm:t>
    </dgm:pt>
    <dgm:pt modelId="{7C80FCB5-389F-4455-AE02-65E8073B0416}" type="parTrans" cxnId="{866E263E-2676-465A-BE23-C54CC3D55904}">
      <dgm:prSet/>
      <dgm:spPr/>
      <dgm:t>
        <a:bodyPr/>
        <a:lstStyle/>
        <a:p>
          <a:endParaRPr lang="de-DE"/>
        </a:p>
      </dgm:t>
    </dgm:pt>
    <dgm:pt modelId="{B38A72A4-2C8B-43B9-9445-8F48EF5AACE8}" type="sibTrans" cxnId="{866E263E-2676-465A-BE23-C54CC3D55904}">
      <dgm:prSet/>
      <dgm:spPr/>
      <dgm:t>
        <a:bodyPr/>
        <a:lstStyle/>
        <a:p>
          <a:endParaRPr lang="de-DE"/>
        </a:p>
      </dgm:t>
    </dgm:pt>
    <dgm:pt modelId="{CEC94868-0495-4539-9685-C5A37EDAF0DB}">
      <dgm:prSet/>
      <dgm:spPr/>
      <dgm:t>
        <a:bodyPr/>
        <a:lstStyle/>
        <a:p>
          <a:pPr rtl="0"/>
          <a:r>
            <a:rPr lang="de-DE" smtClean="0"/>
            <a:t>Feinstrukturierung</a:t>
          </a:r>
          <a:endParaRPr lang="de-DE"/>
        </a:p>
      </dgm:t>
    </dgm:pt>
    <dgm:pt modelId="{F68544CD-DE13-4FA1-9297-E8EB05563116}" type="parTrans" cxnId="{EC8864BE-B081-4EAD-A8AC-1610C6A8391F}">
      <dgm:prSet/>
      <dgm:spPr/>
      <dgm:t>
        <a:bodyPr/>
        <a:lstStyle/>
        <a:p>
          <a:endParaRPr lang="de-DE"/>
        </a:p>
      </dgm:t>
    </dgm:pt>
    <dgm:pt modelId="{C842A2FF-DBBA-4F77-8A07-2A9BF0015743}" type="sibTrans" cxnId="{EC8864BE-B081-4EAD-A8AC-1610C6A8391F}">
      <dgm:prSet/>
      <dgm:spPr/>
      <dgm:t>
        <a:bodyPr/>
        <a:lstStyle/>
        <a:p>
          <a:endParaRPr lang="de-DE"/>
        </a:p>
      </dgm:t>
    </dgm:pt>
    <dgm:pt modelId="{3B902156-07A4-4522-8FAD-89538B47F013}">
      <dgm:prSet/>
      <dgm:spPr/>
      <dgm:t>
        <a:bodyPr/>
        <a:lstStyle/>
        <a:p>
          <a:pPr rtl="0"/>
          <a:r>
            <a:rPr lang="de-DE" smtClean="0"/>
            <a:t>Phase 3</a:t>
          </a:r>
          <a:endParaRPr lang="de-DE"/>
        </a:p>
      </dgm:t>
    </dgm:pt>
    <dgm:pt modelId="{D17A83A6-5FD4-47F1-94EC-4C4804EDEA2D}" type="parTrans" cxnId="{C1EC079F-EB42-44B1-B050-9933DFAE629B}">
      <dgm:prSet/>
      <dgm:spPr/>
      <dgm:t>
        <a:bodyPr/>
        <a:lstStyle/>
        <a:p>
          <a:endParaRPr lang="de-DE"/>
        </a:p>
      </dgm:t>
    </dgm:pt>
    <dgm:pt modelId="{91307FCB-6726-475C-A62C-7C9EC1E5955C}" type="sibTrans" cxnId="{C1EC079F-EB42-44B1-B050-9933DFAE629B}">
      <dgm:prSet/>
      <dgm:spPr/>
      <dgm:t>
        <a:bodyPr/>
        <a:lstStyle/>
        <a:p>
          <a:endParaRPr lang="de-DE"/>
        </a:p>
      </dgm:t>
    </dgm:pt>
    <dgm:pt modelId="{7B16B81C-7FB3-417E-B9F0-20D085A972F0}">
      <dgm:prSet/>
      <dgm:spPr/>
      <dgm:t>
        <a:bodyPr/>
        <a:lstStyle/>
        <a:p>
          <a:pPr rtl="0"/>
          <a:r>
            <a:rPr lang="de-DE" smtClean="0"/>
            <a:t>Projektplanung</a:t>
          </a:r>
          <a:endParaRPr lang="de-DE"/>
        </a:p>
      </dgm:t>
    </dgm:pt>
    <dgm:pt modelId="{036C1271-3B95-4C37-90D2-5BF5A9479EA0}" type="parTrans" cxnId="{206DF126-5710-410A-B8B4-697D94961FEB}">
      <dgm:prSet/>
      <dgm:spPr/>
      <dgm:t>
        <a:bodyPr/>
        <a:lstStyle/>
        <a:p>
          <a:endParaRPr lang="de-DE"/>
        </a:p>
      </dgm:t>
    </dgm:pt>
    <dgm:pt modelId="{6DD96DD7-9C69-4696-8035-91430196659E}" type="sibTrans" cxnId="{206DF126-5710-410A-B8B4-697D94961FEB}">
      <dgm:prSet/>
      <dgm:spPr/>
      <dgm:t>
        <a:bodyPr/>
        <a:lstStyle/>
        <a:p>
          <a:endParaRPr lang="de-DE"/>
        </a:p>
      </dgm:t>
    </dgm:pt>
    <dgm:pt modelId="{E9658332-1F83-454F-902D-DD2092EBB51C}">
      <dgm:prSet/>
      <dgm:spPr/>
      <dgm:t>
        <a:bodyPr/>
        <a:lstStyle/>
        <a:p>
          <a:pPr rtl="0"/>
          <a:r>
            <a:rPr lang="de-DE" smtClean="0"/>
            <a:t>Projektüberwachung</a:t>
          </a:r>
          <a:endParaRPr lang="de-DE"/>
        </a:p>
      </dgm:t>
    </dgm:pt>
    <dgm:pt modelId="{B5124F5D-1BC9-4F5C-AFE5-7BCD0FD4A179}" type="parTrans" cxnId="{13DE2CD2-B4C0-4CD2-BE51-3EFB211CD88A}">
      <dgm:prSet/>
      <dgm:spPr/>
      <dgm:t>
        <a:bodyPr/>
        <a:lstStyle/>
        <a:p>
          <a:endParaRPr lang="de-DE"/>
        </a:p>
      </dgm:t>
    </dgm:pt>
    <dgm:pt modelId="{6719BE96-E0C7-4EF7-B2E8-6F3905079C85}" type="sibTrans" cxnId="{13DE2CD2-B4C0-4CD2-BE51-3EFB211CD88A}">
      <dgm:prSet/>
      <dgm:spPr/>
      <dgm:t>
        <a:bodyPr/>
        <a:lstStyle/>
        <a:p>
          <a:endParaRPr lang="de-DE"/>
        </a:p>
      </dgm:t>
    </dgm:pt>
    <dgm:pt modelId="{04F111A1-C8CE-4D06-8661-F8C221E9460C}">
      <dgm:prSet/>
      <dgm:spPr/>
      <dgm:t>
        <a:bodyPr/>
        <a:lstStyle/>
        <a:p>
          <a:pPr rtl="0"/>
          <a:r>
            <a:rPr lang="de-DE" smtClean="0"/>
            <a:t>Projektauswertung</a:t>
          </a:r>
          <a:endParaRPr lang="de-DE"/>
        </a:p>
      </dgm:t>
    </dgm:pt>
    <dgm:pt modelId="{65A54ADD-BB56-402C-9A23-36DCEDAFBA92}" type="parTrans" cxnId="{296939D9-781D-4EC7-A393-B60EF2C26FF9}">
      <dgm:prSet/>
      <dgm:spPr/>
      <dgm:t>
        <a:bodyPr/>
        <a:lstStyle/>
        <a:p>
          <a:endParaRPr lang="de-DE"/>
        </a:p>
      </dgm:t>
    </dgm:pt>
    <dgm:pt modelId="{26C619D7-64B1-4F5C-B37F-DE24E8222F89}" type="sibTrans" cxnId="{296939D9-781D-4EC7-A393-B60EF2C26FF9}">
      <dgm:prSet/>
      <dgm:spPr/>
      <dgm:t>
        <a:bodyPr/>
        <a:lstStyle/>
        <a:p>
          <a:endParaRPr lang="de-DE"/>
        </a:p>
      </dgm:t>
    </dgm:pt>
    <dgm:pt modelId="{561A17B5-3BB2-4511-8E6A-B85F55240E1D}" type="pres">
      <dgm:prSet presAssocID="{F80D5658-0186-4F39-874D-884AEB3C70C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3CCA2C1B-D524-4E2A-9C61-BD13DDA701D4}" type="pres">
      <dgm:prSet presAssocID="{F80D5658-0186-4F39-874D-884AEB3C70C3}" presName="arrow" presStyleLbl="bgShp" presStyleIdx="0" presStyleCnt="1"/>
      <dgm:spPr/>
    </dgm:pt>
    <dgm:pt modelId="{3C2F73B1-E9F8-40DB-B742-69B2B6A9777E}" type="pres">
      <dgm:prSet presAssocID="{F80D5658-0186-4F39-874D-884AEB3C70C3}" presName="linearProcess" presStyleCnt="0"/>
      <dgm:spPr/>
    </dgm:pt>
    <dgm:pt modelId="{B421FF1C-B5C6-4BFB-B4BF-664F9F1BF604}" type="pres">
      <dgm:prSet presAssocID="{55BB6568-B16D-499F-86B9-B04560C0E898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1B4509B-63A1-4B84-ABE8-9A12C5403F85}" type="pres">
      <dgm:prSet presAssocID="{7EB99224-63D7-415B-8C60-83CEB4AE5110}" presName="sibTrans" presStyleCnt="0"/>
      <dgm:spPr/>
    </dgm:pt>
    <dgm:pt modelId="{FA6E14D0-AAA9-4949-BE8F-FBBC78C34273}" type="pres">
      <dgm:prSet presAssocID="{F07C88B7-C16D-4E99-BA5D-DD7BC0CCD0EF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FAB7829-8078-46CD-B477-C06CCD3F5DA6}" type="pres">
      <dgm:prSet presAssocID="{3854CDAB-5C0A-46D0-8A47-49ACB7A8EE18}" presName="sibTrans" presStyleCnt="0"/>
      <dgm:spPr/>
    </dgm:pt>
    <dgm:pt modelId="{E9F2B942-A8F1-4F4E-9276-4F105B2AF261}" type="pres">
      <dgm:prSet presAssocID="{3B902156-07A4-4522-8FAD-89538B47F013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DCCCDE8D-5B2A-4087-82D0-33B40B8318E7}" srcId="{55BB6568-B16D-499F-86B9-B04560C0E898}" destId="{8373D991-E25C-432E-928E-22B0F44F170A}" srcOrd="1" destOrd="0" parTransId="{D2BDCF8A-DC1B-4B8D-BB7B-543E06731A1A}" sibTransId="{287F7A6F-417C-46F4-B3C3-7BE5222672BB}"/>
    <dgm:cxn modelId="{82816987-E009-46DB-8BD7-E6C65C60B809}" srcId="{55BB6568-B16D-499F-86B9-B04560C0E898}" destId="{EF3E36F7-CB6A-46DC-A03F-F06A4350927F}" srcOrd="0" destOrd="0" parTransId="{B4699C1A-CDEA-41DE-84A4-84FE90393DD3}" sibTransId="{DE823059-9A69-4D61-BADB-B4155DA5CAFD}"/>
    <dgm:cxn modelId="{3E20C0EF-D9F6-43E8-BED5-6FC08EDD5B49}" type="presOf" srcId="{04F111A1-C8CE-4D06-8661-F8C221E9460C}" destId="{E9F2B942-A8F1-4F4E-9276-4F105B2AF261}" srcOrd="0" destOrd="3" presId="urn:microsoft.com/office/officeart/2005/8/layout/hProcess9"/>
    <dgm:cxn modelId="{01AD815E-BB4E-4749-B1BA-2197736522EF}" type="presOf" srcId="{55BB6568-B16D-499F-86B9-B04560C0E898}" destId="{B421FF1C-B5C6-4BFB-B4BF-664F9F1BF604}" srcOrd="0" destOrd="0" presId="urn:microsoft.com/office/officeart/2005/8/layout/hProcess9"/>
    <dgm:cxn modelId="{508DAD09-D6E0-4ACF-8F03-57B0EF683255}" type="presOf" srcId="{E9658332-1F83-454F-902D-DD2092EBB51C}" destId="{E9F2B942-A8F1-4F4E-9276-4F105B2AF261}" srcOrd="0" destOrd="2" presId="urn:microsoft.com/office/officeart/2005/8/layout/hProcess9"/>
    <dgm:cxn modelId="{C1EC079F-EB42-44B1-B050-9933DFAE629B}" srcId="{F80D5658-0186-4F39-874D-884AEB3C70C3}" destId="{3B902156-07A4-4522-8FAD-89538B47F013}" srcOrd="2" destOrd="0" parTransId="{D17A83A6-5FD4-47F1-94EC-4C4804EDEA2D}" sibTransId="{91307FCB-6726-475C-A62C-7C9EC1E5955C}"/>
    <dgm:cxn modelId="{C2ACB931-9161-4AC1-A350-D89929B7C031}" srcId="{F80D5658-0186-4F39-874D-884AEB3C70C3}" destId="{F07C88B7-C16D-4E99-BA5D-DD7BC0CCD0EF}" srcOrd="1" destOrd="0" parTransId="{2E5DE861-FC50-4812-ACA8-1CF4B852FE14}" sibTransId="{3854CDAB-5C0A-46D0-8A47-49ACB7A8EE18}"/>
    <dgm:cxn modelId="{512EE4D1-7D7A-4F1D-9748-119ECEC8EAE7}" type="presOf" srcId="{F07C88B7-C16D-4E99-BA5D-DD7BC0CCD0EF}" destId="{FA6E14D0-AAA9-4949-BE8F-FBBC78C34273}" srcOrd="0" destOrd="0" presId="urn:microsoft.com/office/officeart/2005/8/layout/hProcess9"/>
    <dgm:cxn modelId="{EC8864BE-B081-4EAD-A8AC-1610C6A8391F}" srcId="{F07C88B7-C16D-4E99-BA5D-DD7BC0CCD0EF}" destId="{CEC94868-0495-4539-9685-C5A37EDAF0DB}" srcOrd="2" destOrd="0" parTransId="{F68544CD-DE13-4FA1-9297-E8EB05563116}" sibTransId="{C842A2FF-DBBA-4F77-8A07-2A9BF0015743}"/>
    <dgm:cxn modelId="{F136F3C7-C51C-45CF-B3BD-E706CD154685}" type="presOf" srcId="{2596587E-893C-4FDE-8B4C-7DC4BA367A9C}" destId="{B421FF1C-B5C6-4BFB-B4BF-664F9F1BF604}" srcOrd="0" destOrd="3" presId="urn:microsoft.com/office/officeart/2005/8/layout/hProcess9"/>
    <dgm:cxn modelId="{296939D9-781D-4EC7-A393-B60EF2C26FF9}" srcId="{3B902156-07A4-4522-8FAD-89538B47F013}" destId="{04F111A1-C8CE-4D06-8661-F8C221E9460C}" srcOrd="2" destOrd="0" parTransId="{65A54ADD-BB56-402C-9A23-36DCEDAFBA92}" sibTransId="{26C619D7-64B1-4F5C-B37F-DE24E8222F89}"/>
    <dgm:cxn modelId="{56922927-8767-432D-B13B-9C068C5A785F}" srcId="{55BB6568-B16D-499F-86B9-B04560C0E898}" destId="{2596587E-893C-4FDE-8B4C-7DC4BA367A9C}" srcOrd="2" destOrd="0" parTransId="{66FA0612-738D-4AC6-A7E0-2ACA280EF3FA}" sibTransId="{BF0DCFA0-343F-4CA8-9254-619D8C2E48FE}"/>
    <dgm:cxn modelId="{5A7517EF-64EB-4265-BF05-F131403B69D6}" type="presOf" srcId="{8373D991-E25C-432E-928E-22B0F44F170A}" destId="{B421FF1C-B5C6-4BFB-B4BF-664F9F1BF604}" srcOrd="0" destOrd="2" presId="urn:microsoft.com/office/officeart/2005/8/layout/hProcess9"/>
    <dgm:cxn modelId="{AD5C36FA-0831-4364-BFA3-F91F4800E0BB}" type="presOf" srcId="{CEC94868-0495-4539-9685-C5A37EDAF0DB}" destId="{FA6E14D0-AAA9-4949-BE8F-FBBC78C34273}" srcOrd="0" destOrd="3" presId="urn:microsoft.com/office/officeart/2005/8/layout/hProcess9"/>
    <dgm:cxn modelId="{61A4A45E-4A35-4AA2-80C1-B7C8130D5035}" type="presOf" srcId="{33301AB6-82F4-49A0-BD03-EE8F35346079}" destId="{FA6E14D0-AAA9-4949-BE8F-FBBC78C34273}" srcOrd="0" destOrd="1" presId="urn:microsoft.com/office/officeart/2005/8/layout/hProcess9"/>
    <dgm:cxn modelId="{B4505EB4-29C0-4AA8-9F35-7B6100FF4380}" type="presOf" srcId="{3B902156-07A4-4522-8FAD-89538B47F013}" destId="{E9F2B942-A8F1-4F4E-9276-4F105B2AF261}" srcOrd="0" destOrd="0" presId="urn:microsoft.com/office/officeart/2005/8/layout/hProcess9"/>
    <dgm:cxn modelId="{B83D1086-D368-420D-A810-72D2B2D7DE82}" type="presOf" srcId="{F80D5658-0186-4F39-874D-884AEB3C70C3}" destId="{561A17B5-3BB2-4511-8E6A-B85F55240E1D}" srcOrd="0" destOrd="0" presId="urn:microsoft.com/office/officeart/2005/8/layout/hProcess9"/>
    <dgm:cxn modelId="{02CA46F3-B925-4677-A32D-D5231F933407}" type="presOf" srcId="{20D8DC09-40D7-41B0-A47F-A23AC9FCF4D4}" destId="{FA6E14D0-AAA9-4949-BE8F-FBBC78C34273}" srcOrd="0" destOrd="2" presId="urn:microsoft.com/office/officeart/2005/8/layout/hProcess9"/>
    <dgm:cxn modelId="{206DF126-5710-410A-B8B4-697D94961FEB}" srcId="{3B902156-07A4-4522-8FAD-89538B47F013}" destId="{7B16B81C-7FB3-417E-B9F0-20D085A972F0}" srcOrd="0" destOrd="0" parTransId="{036C1271-3B95-4C37-90D2-5BF5A9479EA0}" sibTransId="{6DD96DD7-9C69-4696-8035-91430196659E}"/>
    <dgm:cxn modelId="{9CBA98F4-D89D-4A1A-A7E5-E424485911C6}" type="presOf" srcId="{EF3E36F7-CB6A-46DC-A03F-F06A4350927F}" destId="{B421FF1C-B5C6-4BFB-B4BF-664F9F1BF604}" srcOrd="0" destOrd="1" presId="urn:microsoft.com/office/officeart/2005/8/layout/hProcess9"/>
    <dgm:cxn modelId="{13DE2CD2-B4C0-4CD2-BE51-3EFB211CD88A}" srcId="{3B902156-07A4-4522-8FAD-89538B47F013}" destId="{E9658332-1F83-454F-902D-DD2092EBB51C}" srcOrd="1" destOrd="0" parTransId="{B5124F5D-1BC9-4F5C-AFE5-7BCD0FD4A179}" sibTransId="{6719BE96-E0C7-4EF7-B2E8-6F3905079C85}"/>
    <dgm:cxn modelId="{E9B6ADBE-51DE-45D3-8083-1243D7A1CA19}" srcId="{F07C88B7-C16D-4E99-BA5D-DD7BC0CCD0EF}" destId="{33301AB6-82F4-49A0-BD03-EE8F35346079}" srcOrd="0" destOrd="0" parTransId="{FC680F21-5481-4900-83EA-E7F143E1C004}" sibTransId="{4A5F1FA4-0A1D-4978-BD56-902061FA226D}"/>
    <dgm:cxn modelId="{7AADF0CB-7A5A-40D2-AC93-4740A2CE7BD1}" srcId="{F80D5658-0186-4F39-874D-884AEB3C70C3}" destId="{55BB6568-B16D-499F-86B9-B04560C0E898}" srcOrd="0" destOrd="0" parTransId="{7B2946C7-29F4-434B-A256-FD0C9770D051}" sibTransId="{7EB99224-63D7-415B-8C60-83CEB4AE5110}"/>
    <dgm:cxn modelId="{663601AB-ABD9-46CE-AA85-3C4069F7368B}" type="presOf" srcId="{7B16B81C-7FB3-417E-B9F0-20D085A972F0}" destId="{E9F2B942-A8F1-4F4E-9276-4F105B2AF261}" srcOrd="0" destOrd="1" presId="urn:microsoft.com/office/officeart/2005/8/layout/hProcess9"/>
    <dgm:cxn modelId="{866E263E-2676-465A-BE23-C54CC3D55904}" srcId="{F07C88B7-C16D-4E99-BA5D-DD7BC0CCD0EF}" destId="{20D8DC09-40D7-41B0-A47F-A23AC9FCF4D4}" srcOrd="1" destOrd="0" parTransId="{7C80FCB5-389F-4455-AE02-65E8073B0416}" sibTransId="{B38A72A4-2C8B-43B9-9445-8F48EF5AACE8}"/>
    <dgm:cxn modelId="{F50DDE36-FFF5-45F7-AED5-076E40D44176}" type="presParOf" srcId="{561A17B5-3BB2-4511-8E6A-B85F55240E1D}" destId="{3CCA2C1B-D524-4E2A-9C61-BD13DDA701D4}" srcOrd="0" destOrd="0" presId="urn:microsoft.com/office/officeart/2005/8/layout/hProcess9"/>
    <dgm:cxn modelId="{75416BDD-0A81-40F3-82FE-CF0B66E6350A}" type="presParOf" srcId="{561A17B5-3BB2-4511-8E6A-B85F55240E1D}" destId="{3C2F73B1-E9F8-40DB-B742-69B2B6A9777E}" srcOrd="1" destOrd="0" presId="urn:microsoft.com/office/officeart/2005/8/layout/hProcess9"/>
    <dgm:cxn modelId="{C2E44D3E-1318-4267-AC9F-AFA6669F8B10}" type="presParOf" srcId="{3C2F73B1-E9F8-40DB-B742-69B2B6A9777E}" destId="{B421FF1C-B5C6-4BFB-B4BF-664F9F1BF604}" srcOrd="0" destOrd="0" presId="urn:microsoft.com/office/officeart/2005/8/layout/hProcess9"/>
    <dgm:cxn modelId="{17C75EDD-9723-4033-8832-08DBA1136F20}" type="presParOf" srcId="{3C2F73B1-E9F8-40DB-B742-69B2B6A9777E}" destId="{D1B4509B-63A1-4B84-ABE8-9A12C5403F85}" srcOrd="1" destOrd="0" presId="urn:microsoft.com/office/officeart/2005/8/layout/hProcess9"/>
    <dgm:cxn modelId="{B500B129-6451-40BB-BA92-3560A7DAA78E}" type="presParOf" srcId="{3C2F73B1-E9F8-40DB-B742-69B2B6A9777E}" destId="{FA6E14D0-AAA9-4949-BE8F-FBBC78C34273}" srcOrd="2" destOrd="0" presId="urn:microsoft.com/office/officeart/2005/8/layout/hProcess9"/>
    <dgm:cxn modelId="{822F85D2-35FB-472F-BD70-1F14ED589933}" type="presParOf" srcId="{3C2F73B1-E9F8-40DB-B742-69B2B6A9777E}" destId="{7FAB7829-8078-46CD-B477-C06CCD3F5DA6}" srcOrd="3" destOrd="0" presId="urn:microsoft.com/office/officeart/2005/8/layout/hProcess9"/>
    <dgm:cxn modelId="{4E4D4FD4-ACD6-4005-94A9-F16C7400A2A2}" type="presParOf" srcId="{3C2F73B1-E9F8-40DB-B742-69B2B6A9777E}" destId="{E9F2B942-A8F1-4F4E-9276-4F105B2AF26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ABF4F64-869C-4C6A-A303-3A5A0763C3B9}" type="doc">
      <dgm:prSet loTypeId="urn:microsoft.com/office/officeart/2008/layout/AccentedPicture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7135C830-1556-4C66-B837-527FB7757D67}">
      <dgm:prSet phldrT="[Text]"/>
      <dgm:spPr/>
      <dgm:t>
        <a:bodyPr/>
        <a:lstStyle/>
        <a:p>
          <a:r>
            <a:rPr lang="de-DE" dirty="0" smtClean="0"/>
            <a:t>Frühling</a:t>
          </a:r>
          <a:endParaRPr lang="de-DE" dirty="0"/>
        </a:p>
      </dgm:t>
    </dgm:pt>
    <dgm:pt modelId="{EC5A14BC-B4CE-4E17-B708-560A4F5478CA}" type="parTrans" cxnId="{7D23EFAB-36A4-403A-BD85-D381BAD450A3}">
      <dgm:prSet/>
      <dgm:spPr/>
      <dgm:t>
        <a:bodyPr/>
        <a:lstStyle/>
        <a:p>
          <a:endParaRPr lang="de-DE"/>
        </a:p>
      </dgm:t>
    </dgm:pt>
    <dgm:pt modelId="{BC5779C8-898C-4A9D-A1BA-D534FE478D1C}" type="sibTrans" cxnId="{7D23EFAB-36A4-403A-BD85-D381BAD450A3}">
      <dgm:prSet/>
      <dgm:spPr/>
      <dgm:t>
        <a:bodyPr/>
        <a:lstStyle/>
        <a:p>
          <a:endParaRPr lang="de-DE"/>
        </a:p>
      </dgm:t>
    </dgm:pt>
    <dgm:pt modelId="{763614F3-5ABC-4FD9-A6E6-D9B4695F4339}">
      <dgm:prSet phldrT="[Text]"/>
      <dgm:spPr/>
      <dgm:t>
        <a:bodyPr/>
        <a:lstStyle/>
        <a:p>
          <a:r>
            <a:rPr lang="de-DE" dirty="0" smtClean="0"/>
            <a:t>Winter</a:t>
          </a:r>
          <a:endParaRPr lang="de-DE" dirty="0"/>
        </a:p>
      </dgm:t>
    </dgm:pt>
    <dgm:pt modelId="{389AFDF2-8831-4CB2-AD75-A9991BDDFED9}" type="parTrans" cxnId="{7293328B-6846-4C17-A5AE-82B24C1C1600}">
      <dgm:prSet/>
      <dgm:spPr/>
      <dgm:t>
        <a:bodyPr/>
        <a:lstStyle/>
        <a:p>
          <a:endParaRPr lang="de-DE"/>
        </a:p>
      </dgm:t>
    </dgm:pt>
    <dgm:pt modelId="{3F95905C-8FA3-403B-909C-31F17A6113F1}" type="sibTrans" cxnId="{7293328B-6846-4C17-A5AE-82B24C1C1600}">
      <dgm:prSet/>
      <dgm:spPr/>
      <dgm:t>
        <a:bodyPr/>
        <a:lstStyle/>
        <a:p>
          <a:endParaRPr lang="de-DE"/>
        </a:p>
      </dgm:t>
    </dgm:pt>
    <dgm:pt modelId="{44F5D4AD-9B6E-492C-B280-2D950FDC0EC9}">
      <dgm:prSet phldrT="[Text]"/>
      <dgm:spPr/>
      <dgm:t>
        <a:bodyPr/>
        <a:lstStyle/>
        <a:p>
          <a:r>
            <a:rPr lang="de-DE" dirty="0" smtClean="0"/>
            <a:t>Sommer</a:t>
          </a:r>
          <a:endParaRPr lang="de-DE" dirty="0"/>
        </a:p>
      </dgm:t>
    </dgm:pt>
    <dgm:pt modelId="{2E529EDC-37E4-4180-9490-C588C69479DD}" type="parTrans" cxnId="{A02BC611-55AF-40A2-A265-E02AF2D9E265}">
      <dgm:prSet/>
      <dgm:spPr/>
      <dgm:t>
        <a:bodyPr/>
        <a:lstStyle/>
        <a:p>
          <a:endParaRPr lang="de-DE"/>
        </a:p>
      </dgm:t>
    </dgm:pt>
    <dgm:pt modelId="{8B682C19-0F76-48E8-8828-6966904125DE}" type="sibTrans" cxnId="{A02BC611-55AF-40A2-A265-E02AF2D9E265}">
      <dgm:prSet/>
      <dgm:spPr/>
      <dgm:t>
        <a:bodyPr/>
        <a:lstStyle/>
        <a:p>
          <a:endParaRPr lang="de-DE"/>
        </a:p>
      </dgm:t>
    </dgm:pt>
    <dgm:pt modelId="{CE38B1E7-3A6B-4E90-91B5-FF69915A0418}">
      <dgm:prSet phldrT="[Text]"/>
      <dgm:spPr/>
      <dgm:t>
        <a:bodyPr/>
        <a:lstStyle/>
        <a:p>
          <a:r>
            <a:rPr lang="de-DE" dirty="0" smtClean="0"/>
            <a:t>Herbst</a:t>
          </a:r>
          <a:endParaRPr lang="de-DE" dirty="0"/>
        </a:p>
      </dgm:t>
    </dgm:pt>
    <dgm:pt modelId="{D9874386-FB36-4404-B04A-5CCDF17A3C57}" type="parTrans" cxnId="{85059457-702D-4305-842F-486C7FBEE2F4}">
      <dgm:prSet/>
      <dgm:spPr/>
      <dgm:t>
        <a:bodyPr/>
        <a:lstStyle/>
        <a:p>
          <a:endParaRPr lang="de-DE"/>
        </a:p>
      </dgm:t>
    </dgm:pt>
    <dgm:pt modelId="{7AE9CF0B-7F8B-46C7-A1BE-131DB8C40A47}" type="sibTrans" cxnId="{85059457-702D-4305-842F-486C7FBEE2F4}">
      <dgm:prSet/>
      <dgm:spPr/>
      <dgm:t>
        <a:bodyPr/>
        <a:lstStyle/>
        <a:p>
          <a:endParaRPr lang="de-DE"/>
        </a:p>
      </dgm:t>
    </dgm:pt>
    <dgm:pt modelId="{665F3FF3-DD56-436C-9085-E750026229FB}">
      <dgm:prSet phldrT="[Text]" custT="1"/>
      <dgm:spPr/>
      <dgm:t>
        <a:bodyPr/>
        <a:lstStyle/>
        <a:p>
          <a:r>
            <a:rPr lang="de-DE" sz="4000" dirty="0" smtClean="0"/>
            <a:t>Landidylle</a:t>
          </a:r>
          <a:endParaRPr lang="de-DE" sz="4000" dirty="0">
            <a:latin typeface="+mn-lt"/>
          </a:endParaRPr>
        </a:p>
      </dgm:t>
    </dgm:pt>
    <dgm:pt modelId="{6CBB6FAB-62E3-498C-8F71-1B62980C9EA9}" type="sibTrans" cxnId="{AD67775A-3E97-44B0-922E-1004738747AD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5000" r="-35000"/>
          </a:stretch>
        </a:blipFill>
      </dgm:spPr>
      <dgm:t>
        <a:bodyPr/>
        <a:lstStyle/>
        <a:p>
          <a:endParaRPr lang="de-DE"/>
        </a:p>
      </dgm:t>
    </dgm:pt>
    <dgm:pt modelId="{2704EA17-4437-4E5E-BBF6-99D965F179AB}" type="parTrans" cxnId="{AD67775A-3E97-44B0-922E-1004738747AD}">
      <dgm:prSet/>
      <dgm:spPr/>
      <dgm:t>
        <a:bodyPr/>
        <a:lstStyle/>
        <a:p>
          <a:endParaRPr lang="de-DE"/>
        </a:p>
      </dgm:t>
    </dgm:pt>
    <dgm:pt modelId="{F11D90FE-4D2A-4BD8-90A0-9231785BBA8F}" type="pres">
      <dgm:prSet presAssocID="{7ABF4F64-869C-4C6A-A303-3A5A0763C3B9}" presName="Name0" presStyleCnt="0">
        <dgm:presLayoutVars>
          <dgm:dir/>
        </dgm:presLayoutVars>
      </dgm:prSet>
      <dgm:spPr/>
      <dgm:t>
        <a:bodyPr/>
        <a:lstStyle/>
        <a:p>
          <a:endParaRPr lang="de-DE"/>
        </a:p>
      </dgm:t>
    </dgm:pt>
    <dgm:pt modelId="{E95A551E-672E-4BC8-957E-E4FDA17B4FD5}" type="pres">
      <dgm:prSet presAssocID="{6CBB6FAB-62E3-498C-8F71-1B62980C9EA9}" presName="picture_1" presStyleLbl="bgImgPlace1" presStyleIdx="0" presStyleCnt="1"/>
      <dgm:spPr/>
      <dgm:t>
        <a:bodyPr/>
        <a:lstStyle/>
        <a:p>
          <a:endParaRPr lang="de-DE"/>
        </a:p>
      </dgm:t>
    </dgm:pt>
    <dgm:pt modelId="{9DE106E4-A37E-40D2-8E9B-D5B08619E1E5}" type="pres">
      <dgm:prSet presAssocID="{665F3FF3-DD56-436C-9085-E750026229FB}" presName="text_1" presStyleLbl="node1" presStyleIdx="0" presStyleCnt="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0519A26-81F2-421D-BC34-0D8BCC531177}" type="pres">
      <dgm:prSet presAssocID="{7ABF4F64-869C-4C6A-A303-3A5A0763C3B9}" presName="linV" presStyleCnt="0"/>
      <dgm:spPr/>
    </dgm:pt>
    <dgm:pt modelId="{8D23BF96-FEF8-472E-8351-98194FAF4B91}" type="pres">
      <dgm:prSet presAssocID="{7135C830-1556-4C66-B837-527FB7757D67}" presName="pair" presStyleCnt="0"/>
      <dgm:spPr/>
    </dgm:pt>
    <dgm:pt modelId="{4AA89569-0A6D-4AD2-9EE5-050300AADF9E}" type="pres">
      <dgm:prSet presAssocID="{7135C830-1556-4C66-B837-527FB7757D67}" presName="spaceH" presStyleLbl="node1" presStyleIdx="0" presStyleCnt="0"/>
      <dgm:spPr/>
    </dgm:pt>
    <dgm:pt modelId="{28D97E83-AF1E-4070-BFEF-EAADF05FC9F3}" type="pres">
      <dgm:prSet presAssocID="{7135C830-1556-4C66-B837-527FB7757D67}" presName="desPictures" presStyleLbl="alignImgPlace1" presStyleIdx="0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BA8168AA-7002-41F2-9E10-E63AB21FBD1D}" type="pres">
      <dgm:prSet presAssocID="{7135C830-1556-4C66-B837-527FB7757D67}" presName="desTextWrapper" presStyleCnt="0"/>
      <dgm:spPr/>
    </dgm:pt>
    <dgm:pt modelId="{DD2FE17D-424D-4469-8E2E-8C850CFDB0B6}" type="pres">
      <dgm:prSet presAssocID="{7135C830-1556-4C66-B837-527FB7757D67}" presName="des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DF1F668-D08F-42F7-9D33-E9617BC0E329}" type="pres">
      <dgm:prSet presAssocID="{BC5779C8-898C-4A9D-A1BA-D534FE478D1C}" presName="spaceV" presStyleCnt="0"/>
      <dgm:spPr/>
    </dgm:pt>
    <dgm:pt modelId="{DDCC5188-9CF1-4EFC-8EA2-8945AB84954E}" type="pres">
      <dgm:prSet presAssocID="{44F5D4AD-9B6E-492C-B280-2D950FDC0EC9}" presName="pair" presStyleCnt="0"/>
      <dgm:spPr/>
    </dgm:pt>
    <dgm:pt modelId="{BAAFDFAF-AFE3-465E-9BDE-FA0565A892E5}" type="pres">
      <dgm:prSet presAssocID="{44F5D4AD-9B6E-492C-B280-2D950FDC0EC9}" presName="spaceH" presStyleLbl="node1" presStyleIdx="0" presStyleCnt="0"/>
      <dgm:spPr/>
    </dgm:pt>
    <dgm:pt modelId="{687317F9-D7A3-45F9-9E35-D79A67C645E4}" type="pres">
      <dgm:prSet presAssocID="{44F5D4AD-9B6E-492C-B280-2D950FDC0EC9}" presName="desPictures" presStyleLbl="alignImgPlace1" presStyleIdx="1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E0D71283-52F6-4D3F-B980-C7C93342838C}" type="pres">
      <dgm:prSet presAssocID="{44F5D4AD-9B6E-492C-B280-2D950FDC0EC9}" presName="desTextWrapper" presStyleCnt="0"/>
      <dgm:spPr/>
    </dgm:pt>
    <dgm:pt modelId="{EA39EF73-B89E-46D0-A707-CF0691CA04E5}" type="pres">
      <dgm:prSet presAssocID="{44F5D4AD-9B6E-492C-B280-2D950FDC0EC9}" presName="des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C0C41EF-D8DD-4F37-9E3F-2F561E1B39DE}" type="pres">
      <dgm:prSet presAssocID="{8B682C19-0F76-48E8-8828-6966904125DE}" presName="spaceV" presStyleCnt="0"/>
      <dgm:spPr/>
    </dgm:pt>
    <dgm:pt modelId="{75122647-4FC6-4750-8081-6D16C9ECD714}" type="pres">
      <dgm:prSet presAssocID="{CE38B1E7-3A6B-4E90-91B5-FF69915A0418}" presName="pair" presStyleCnt="0"/>
      <dgm:spPr/>
    </dgm:pt>
    <dgm:pt modelId="{1CEF8177-FAF3-4C49-8295-1FA973582AFF}" type="pres">
      <dgm:prSet presAssocID="{CE38B1E7-3A6B-4E90-91B5-FF69915A0418}" presName="spaceH" presStyleLbl="node1" presStyleIdx="0" presStyleCnt="0"/>
      <dgm:spPr/>
    </dgm:pt>
    <dgm:pt modelId="{1264987F-6904-4630-9997-2A61DA654F4B}" type="pres">
      <dgm:prSet presAssocID="{CE38B1E7-3A6B-4E90-91B5-FF69915A0418}" presName="desPictures" presStyleLbl="alignImgPlace1" presStyleIdx="2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FA007FAE-406A-4608-BF8D-E29052F52A2E}" type="pres">
      <dgm:prSet presAssocID="{CE38B1E7-3A6B-4E90-91B5-FF69915A0418}" presName="desTextWrapper" presStyleCnt="0"/>
      <dgm:spPr/>
    </dgm:pt>
    <dgm:pt modelId="{61F223DB-702A-4E1C-817E-C1A3498CED88}" type="pres">
      <dgm:prSet presAssocID="{CE38B1E7-3A6B-4E90-91B5-FF69915A0418}" presName="des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2E7CAD6-E770-4839-AED8-6376B88AB341}" type="pres">
      <dgm:prSet presAssocID="{7AE9CF0B-7F8B-46C7-A1BE-131DB8C40A47}" presName="spaceV" presStyleCnt="0"/>
      <dgm:spPr/>
    </dgm:pt>
    <dgm:pt modelId="{F3AB6A71-1339-4FBE-A755-237229C03212}" type="pres">
      <dgm:prSet presAssocID="{763614F3-5ABC-4FD9-A6E6-D9B4695F4339}" presName="pair" presStyleCnt="0"/>
      <dgm:spPr/>
    </dgm:pt>
    <dgm:pt modelId="{099C60ED-2F15-4C2F-A089-8859B60F9A3B}" type="pres">
      <dgm:prSet presAssocID="{763614F3-5ABC-4FD9-A6E6-D9B4695F4339}" presName="spaceH" presStyleLbl="node1" presStyleIdx="0" presStyleCnt="0"/>
      <dgm:spPr/>
    </dgm:pt>
    <dgm:pt modelId="{F8338048-931F-4F65-A6E0-7C39D2A7E921}" type="pres">
      <dgm:prSet presAssocID="{763614F3-5ABC-4FD9-A6E6-D9B4695F4339}" presName="desPictures" presStyleLbl="alignImgPlace1" presStyleIdx="3" presStyleCnt="4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1520F46F-7166-4ECF-AE94-36B2C720E931}" type="pres">
      <dgm:prSet presAssocID="{763614F3-5ABC-4FD9-A6E6-D9B4695F4339}" presName="desTextWrapper" presStyleCnt="0"/>
      <dgm:spPr/>
    </dgm:pt>
    <dgm:pt modelId="{F516316D-BFF8-4D2B-BCB9-9A04CA620130}" type="pres">
      <dgm:prSet presAssocID="{763614F3-5ABC-4FD9-A6E6-D9B4695F4339}" presName="des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BD47F62-56EB-48A8-94AA-41F3E5229A34}" type="pres">
      <dgm:prSet presAssocID="{7ABF4F64-869C-4C6A-A303-3A5A0763C3B9}" presName="maxNode" presStyleCnt="0"/>
      <dgm:spPr/>
    </dgm:pt>
    <dgm:pt modelId="{3FFA6B30-90AC-4008-A0A7-F86E8E9BF372}" type="pres">
      <dgm:prSet presAssocID="{7ABF4F64-869C-4C6A-A303-3A5A0763C3B9}" presName="Name33" presStyleCnt="0"/>
      <dgm:spPr/>
    </dgm:pt>
  </dgm:ptLst>
  <dgm:cxnLst>
    <dgm:cxn modelId="{6737B309-F08E-4B8B-93F3-DD4A0E3EE898}" type="presOf" srcId="{7135C830-1556-4C66-B837-527FB7757D67}" destId="{DD2FE17D-424D-4469-8E2E-8C850CFDB0B6}" srcOrd="0" destOrd="0" presId="urn:microsoft.com/office/officeart/2008/layout/AccentedPicture"/>
    <dgm:cxn modelId="{CC989607-5B25-4163-AB69-A16F90C785CA}" type="presOf" srcId="{CE38B1E7-3A6B-4E90-91B5-FF69915A0418}" destId="{61F223DB-702A-4E1C-817E-C1A3498CED88}" srcOrd="0" destOrd="0" presId="urn:microsoft.com/office/officeart/2008/layout/AccentedPicture"/>
    <dgm:cxn modelId="{AD67775A-3E97-44B0-922E-1004738747AD}" srcId="{7ABF4F64-869C-4C6A-A303-3A5A0763C3B9}" destId="{665F3FF3-DD56-436C-9085-E750026229FB}" srcOrd="0" destOrd="0" parTransId="{2704EA17-4437-4E5E-BBF6-99D965F179AB}" sibTransId="{6CBB6FAB-62E3-498C-8F71-1B62980C9EA9}"/>
    <dgm:cxn modelId="{551677C1-E42A-4B7A-A666-30BEDEBF7842}" type="presOf" srcId="{665F3FF3-DD56-436C-9085-E750026229FB}" destId="{9DE106E4-A37E-40D2-8E9B-D5B08619E1E5}" srcOrd="0" destOrd="0" presId="urn:microsoft.com/office/officeart/2008/layout/AccentedPicture"/>
    <dgm:cxn modelId="{75579722-0C52-4741-96F5-A10BB0122681}" type="presOf" srcId="{763614F3-5ABC-4FD9-A6E6-D9B4695F4339}" destId="{F516316D-BFF8-4D2B-BCB9-9A04CA620130}" srcOrd="0" destOrd="0" presId="urn:microsoft.com/office/officeart/2008/layout/AccentedPicture"/>
    <dgm:cxn modelId="{C1166DBA-DA58-4021-BB03-4B9B4462DE38}" type="presOf" srcId="{6CBB6FAB-62E3-498C-8F71-1B62980C9EA9}" destId="{E95A551E-672E-4BC8-957E-E4FDA17B4FD5}" srcOrd="0" destOrd="0" presId="urn:microsoft.com/office/officeart/2008/layout/AccentedPicture"/>
    <dgm:cxn modelId="{D8F2682D-DB28-4B51-B834-38311CFB406C}" type="presOf" srcId="{44F5D4AD-9B6E-492C-B280-2D950FDC0EC9}" destId="{EA39EF73-B89E-46D0-A707-CF0691CA04E5}" srcOrd="0" destOrd="0" presId="urn:microsoft.com/office/officeart/2008/layout/AccentedPicture"/>
    <dgm:cxn modelId="{FF2B99C0-43C4-49DF-B0C5-81A3467FB9B1}" type="presOf" srcId="{7ABF4F64-869C-4C6A-A303-3A5A0763C3B9}" destId="{F11D90FE-4D2A-4BD8-90A0-9231785BBA8F}" srcOrd="0" destOrd="0" presId="urn:microsoft.com/office/officeart/2008/layout/AccentedPicture"/>
    <dgm:cxn modelId="{7293328B-6846-4C17-A5AE-82B24C1C1600}" srcId="{7ABF4F64-869C-4C6A-A303-3A5A0763C3B9}" destId="{763614F3-5ABC-4FD9-A6E6-D9B4695F4339}" srcOrd="4" destOrd="0" parTransId="{389AFDF2-8831-4CB2-AD75-A9991BDDFED9}" sibTransId="{3F95905C-8FA3-403B-909C-31F17A6113F1}"/>
    <dgm:cxn modelId="{A02BC611-55AF-40A2-A265-E02AF2D9E265}" srcId="{7ABF4F64-869C-4C6A-A303-3A5A0763C3B9}" destId="{44F5D4AD-9B6E-492C-B280-2D950FDC0EC9}" srcOrd="2" destOrd="0" parTransId="{2E529EDC-37E4-4180-9490-C588C69479DD}" sibTransId="{8B682C19-0F76-48E8-8828-6966904125DE}"/>
    <dgm:cxn modelId="{85059457-702D-4305-842F-486C7FBEE2F4}" srcId="{7ABF4F64-869C-4C6A-A303-3A5A0763C3B9}" destId="{CE38B1E7-3A6B-4E90-91B5-FF69915A0418}" srcOrd="3" destOrd="0" parTransId="{D9874386-FB36-4404-B04A-5CCDF17A3C57}" sibTransId="{7AE9CF0B-7F8B-46C7-A1BE-131DB8C40A47}"/>
    <dgm:cxn modelId="{7D23EFAB-36A4-403A-BD85-D381BAD450A3}" srcId="{7ABF4F64-869C-4C6A-A303-3A5A0763C3B9}" destId="{7135C830-1556-4C66-B837-527FB7757D67}" srcOrd="1" destOrd="0" parTransId="{EC5A14BC-B4CE-4E17-B708-560A4F5478CA}" sibTransId="{BC5779C8-898C-4A9D-A1BA-D534FE478D1C}"/>
    <dgm:cxn modelId="{3C4A2485-7B68-4502-8CC8-82509A4757F2}" type="presParOf" srcId="{F11D90FE-4D2A-4BD8-90A0-9231785BBA8F}" destId="{E95A551E-672E-4BC8-957E-E4FDA17B4FD5}" srcOrd="0" destOrd="0" presId="urn:microsoft.com/office/officeart/2008/layout/AccentedPicture"/>
    <dgm:cxn modelId="{CC06AF14-3506-432F-A1B9-C30CAC13744C}" type="presParOf" srcId="{F11D90FE-4D2A-4BD8-90A0-9231785BBA8F}" destId="{9DE106E4-A37E-40D2-8E9B-D5B08619E1E5}" srcOrd="1" destOrd="0" presId="urn:microsoft.com/office/officeart/2008/layout/AccentedPicture"/>
    <dgm:cxn modelId="{A57AF535-A0FC-4244-938F-B8C7B40D6FFA}" type="presParOf" srcId="{F11D90FE-4D2A-4BD8-90A0-9231785BBA8F}" destId="{D0519A26-81F2-421D-BC34-0D8BCC531177}" srcOrd="2" destOrd="0" presId="urn:microsoft.com/office/officeart/2008/layout/AccentedPicture"/>
    <dgm:cxn modelId="{AA26ED6B-0CA9-4645-AE30-7466CA62722D}" type="presParOf" srcId="{D0519A26-81F2-421D-BC34-0D8BCC531177}" destId="{8D23BF96-FEF8-472E-8351-98194FAF4B91}" srcOrd="0" destOrd="0" presId="urn:microsoft.com/office/officeart/2008/layout/AccentedPicture"/>
    <dgm:cxn modelId="{8E624378-1C7C-4587-A030-ED1B20F5AD12}" type="presParOf" srcId="{8D23BF96-FEF8-472E-8351-98194FAF4B91}" destId="{4AA89569-0A6D-4AD2-9EE5-050300AADF9E}" srcOrd="0" destOrd="0" presId="urn:microsoft.com/office/officeart/2008/layout/AccentedPicture"/>
    <dgm:cxn modelId="{A8D1637B-9679-40B2-8F78-92BD1475C340}" type="presParOf" srcId="{8D23BF96-FEF8-472E-8351-98194FAF4B91}" destId="{28D97E83-AF1E-4070-BFEF-EAADF05FC9F3}" srcOrd="1" destOrd="0" presId="urn:microsoft.com/office/officeart/2008/layout/AccentedPicture"/>
    <dgm:cxn modelId="{10823A74-D5F5-4AA5-9419-60D59D35FD74}" type="presParOf" srcId="{8D23BF96-FEF8-472E-8351-98194FAF4B91}" destId="{BA8168AA-7002-41F2-9E10-E63AB21FBD1D}" srcOrd="2" destOrd="0" presId="urn:microsoft.com/office/officeart/2008/layout/AccentedPicture"/>
    <dgm:cxn modelId="{FCEEE694-0CE3-4CF6-BBEB-9F4B37B76D4B}" type="presParOf" srcId="{BA8168AA-7002-41F2-9E10-E63AB21FBD1D}" destId="{DD2FE17D-424D-4469-8E2E-8C850CFDB0B6}" srcOrd="0" destOrd="0" presId="urn:microsoft.com/office/officeart/2008/layout/AccentedPicture"/>
    <dgm:cxn modelId="{D81BBE2D-14AE-404F-AD0A-6BDF9291E9A8}" type="presParOf" srcId="{D0519A26-81F2-421D-BC34-0D8BCC531177}" destId="{3DF1F668-D08F-42F7-9D33-E9617BC0E329}" srcOrd="1" destOrd="0" presId="urn:microsoft.com/office/officeart/2008/layout/AccentedPicture"/>
    <dgm:cxn modelId="{653CDB8A-6806-494E-9069-D0DAD137DE17}" type="presParOf" srcId="{D0519A26-81F2-421D-BC34-0D8BCC531177}" destId="{DDCC5188-9CF1-4EFC-8EA2-8945AB84954E}" srcOrd="2" destOrd="0" presId="urn:microsoft.com/office/officeart/2008/layout/AccentedPicture"/>
    <dgm:cxn modelId="{C0C394D4-33AF-45FD-ABBA-12619CBD36F2}" type="presParOf" srcId="{DDCC5188-9CF1-4EFC-8EA2-8945AB84954E}" destId="{BAAFDFAF-AFE3-465E-9BDE-FA0565A892E5}" srcOrd="0" destOrd="0" presId="urn:microsoft.com/office/officeart/2008/layout/AccentedPicture"/>
    <dgm:cxn modelId="{7776E05B-5195-40F5-9F1B-8764DC4F2C99}" type="presParOf" srcId="{DDCC5188-9CF1-4EFC-8EA2-8945AB84954E}" destId="{687317F9-D7A3-45F9-9E35-D79A67C645E4}" srcOrd="1" destOrd="0" presId="urn:microsoft.com/office/officeart/2008/layout/AccentedPicture"/>
    <dgm:cxn modelId="{0D3099C9-5E27-483E-A735-2449F99EB8D9}" type="presParOf" srcId="{DDCC5188-9CF1-4EFC-8EA2-8945AB84954E}" destId="{E0D71283-52F6-4D3F-B980-C7C93342838C}" srcOrd="2" destOrd="0" presId="urn:microsoft.com/office/officeart/2008/layout/AccentedPicture"/>
    <dgm:cxn modelId="{9F345579-F59D-4DDA-A149-C904581054E2}" type="presParOf" srcId="{E0D71283-52F6-4D3F-B980-C7C93342838C}" destId="{EA39EF73-B89E-46D0-A707-CF0691CA04E5}" srcOrd="0" destOrd="0" presId="urn:microsoft.com/office/officeart/2008/layout/AccentedPicture"/>
    <dgm:cxn modelId="{415A2172-A966-4D9C-9002-805FF55E880A}" type="presParOf" srcId="{D0519A26-81F2-421D-BC34-0D8BCC531177}" destId="{1C0C41EF-D8DD-4F37-9E3F-2F561E1B39DE}" srcOrd="3" destOrd="0" presId="urn:microsoft.com/office/officeart/2008/layout/AccentedPicture"/>
    <dgm:cxn modelId="{20494636-E697-45D9-BBAB-D561E18BA24E}" type="presParOf" srcId="{D0519A26-81F2-421D-BC34-0D8BCC531177}" destId="{75122647-4FC6-4750-8081-6D16C9ECD714}" srcOrd="4" destOrd="0" presId="urn:microsoft.com/office/officeart/2008/layout/AccentedPicture"/>
    <dgm:cxn modelId="{02DCEDA4-FBE0-40BC-8525-B3D6453F04C2}" type="presParOf" srcId="{75122647-4FC6-4750-8081-6D16C9ECD714}" destId="{1CEF8177-FAF3-4C49-8295-1FA973582AFF}" srcOrd="0" destOrd="0" presId="urn:microsoft.com/office/officeart/2008/layout/AccentedPicture"/>
    <dgm:cxn modelId="{F0F04C4D-9AE4-4886-96A4-BACADEA00D12}" type="presParOf" srcId="{75122647-4FC6-4750-8081-6D16C9ECD714}" destId="{1264987F-6904-4630-9997-2A61DA654F4B}" srcOrd="1" destOrd="0" presId="urn:microsoft.com/office/officeart/2008/layout/AccentedPicture"/>
    <dgm:cxn modelId="{471B8640-611E-4E2E-B611-72F2D5A977D6}" type="presParOf" srcId="{75122647-4FC6-4750-8081-6D16C9ECD714}" destId="{FA007FAE-406A-4608-BF8D-E29052F52A2E}" srcOrd="2" destOrd="0" presId="urn:microsoft.com/office/officeart/2008/layout/AccentedPicture"/>
    <dgm:cxn modelId="{2CF16977-72D7-4710-831A-9845389263A3}" type="presParOf" srcId="{FA007FAE-406A-4608-BF8D-E29052F52A2E}" destId="{61F223DB-702A-4E1C-817E-C1A3498CED88}" srcOrd="0" destOrd="0" presId="urn:microsoft.com/office/officeart/2008/layout/AccentedPicture"/>
    <dgm:cxn modelId="{A5466F36-E9AE-4908-8994-0ECFE146C13E}" type="presParOf" srcId="{D0519A26-81F2-421D-BC34-0D8BCC531177}" destId="{E2E7CAD6-E770-4839-AED8-6376B88AB341}" srcOrd="5" destOrd="0" presId="urn:microsoft.com/office/officeart/2008/layout/AccentedPicture"/>
    <dgm:cxn modelId="{C6BB382F-796E-4A18-9BDA-02998C3BF1A7}" type="presParOf" srcId="{D0519A26-81F2-421D-BC34-0D8BCC531177}" destId="{F3AB6A71-1339-4FBE-A755-237229C03212}" srcOrd="6" destOrd="0" presId="urn:microsoft.com/office/officeart/2008/layout/AccentedPicture"/>
    <dgm:cxn modelId="{26A8663D-4617-4D31-AA32-E9AD7B60C564}" type="presParOf" srcId="{F3AB6A71-1339-4FBE-A755-237229C03212}" destId="{099C60ED-2F15-4C2F-A089-8859B60F9A3B}" srcOrd="0" destOrd="0" presId="urn:microsoft.com/office/officeart/2008/layout/AccentedPicture"/>
    <dgm:cxn modelId="{DD15181C-DF22-4DF8-8F59-BE8FA3E11A83}" type="presParOf" srcId="{F3AB6A71-1339-4FBE-A755-237229C03212}" destId="{F8338048-931F-4F65-A6E0-7C39D2A7E921}" srcOrd="1" destOrd="0" presId="urn:microsoft.com/office/officeart/2008/layout/AccentedPicture"/>
    <dgm:cxn modelId="{83C3B00E-0C56-45D9-B4AA-7FA2AF3F0DCB}" type="presParOf" srcId="{F3AB6A71-1339-4FBE-A755-237229C03212}" destId="{1520F46F-7166-4ECF-AE94-36B2C720E931}" srcOrd="2" destOrd="0" presId="urn:microsoft.com/office/officeart/2008/layout/AccentedPicture"/>
    <dgm:cxn modelId="{E271BC2F-8FCE-4422-BA1F-03A56FC0B4B0}" type="presParOf" srcId="{1520F46F-7166-4ECF-AE94-36B2C720E931}" destId="{F516316D-BFF8-4D2B-BCB9-9A04CA620130}" srcOrd="0" destOrd="0" presId="urn:microsoft.com/office/officeart/2008/layout/AccentedPicture"/>
    <dgm:cxn modelId="{422BA1A5-A8D5-465A-BA38-DEEF5F878420}" type="presParOf" srcId="{F11D90FE-4D2A-4BD8-90A0-9231785BBA8F}" destId="{9BD47F62-56EB-48A8-94AA-41F3E5229A34}" srcOrd="3" destOrd="0" presId="urn:microsoft.com/office/officeart/2008/layout/AccentedPicture"/>
    <dgm:cxn modelId="{D9E6B2BB-E298-48F9-89E3-FE0B68C048FD}" type="presParOf" srcId="{9BD47F62-56EB-48A8-94AA-41F3E5229A34}" destId="{3FFA6B30-90AC-4008-A0A7-F86E8E9BF372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B21BBF6-3A71-4787-9CD4-7C7424D1BEF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696775D0-5D78-474B-B4F4-3532C367797D}">
      <dgm:prSet phldrT="[Text]"/>
      <dgm:spPr/>
      <dgm:t>
        <a:bodyPr/>
        <a:lstStyle/>
        <a:p>
          <a:r>
            <a:rPr lang="de-DE" dirty="0" smtClean="0"/>
            <a:t>Bezugsform</a:t>
          </a:r>
          <a:endParaRPr lang="de-DE" dirty="0"/>
        </a:p>
      </dgm:t>
    </dgm:pt>
    <dgm:pt modelId="{C471298A-68E0-4E66-8FE0-BF84CC48AD2F}" type="parTrans" cxnId="{EFC6A0DF-D188-405F-8C5F-9ED18DB89CF2}">
      <dgm:prSet/>
      <dgm:spPr/>
      <dgm:t>
        <a:bodyPr/>
        <a:lstStyle/>
        <a:p>
          <a:endParaRPr lang="de-DE"/>
        </a:p>
      </dgm:t>
    </dgm:pt>
    <dgm:pt modelId="{E9662A62-A9B3-475C-99AC-A0BFD65CC1B4}" type="sibTrans" cxnId="{EFC6A0DF-D188-405F-8C5F-9ED18DB89CF2}">
      <dgm:prSet/>
      <dgm:spPr/>
      <dgm:t>
        <a:bodyPr/>
        <a:lstStyle/>
        <a:p>
          <a:endParaRPr lang="de-DE"/>
        </a:p>
      </dgm:t>
    </dgm:pt>
    <dgm:pt modelId="{A53802A4-5604-4D1C-8846-0BBDD70525DB}">
      <dgm:prSet/>
      <dgm:spPr/>
      <dgm:t>
        <a:bodyPr/>
        <a:lstStyle/>
        <a:p>
          <a:r>
            <a:rPr lang="de-DE" dirty="0" smtClean="0"/>
            <a:t>Darüber</a:t>
          </a:r>
          <a:endParaRPr lang="de-DE" dirty="0"/>
        </a:p>
      </dgm:t>
    </dgm:pt>
    <dgm:pt modelId="{B3DCA787-F207-4635-99DC-BFE627F37770}" type="parTrans" cxnId="{31066585-F240-4393-8B3A-0CB5535887EB}">
      <dgm:prSet/>
      <dgm:spPr/>
      <dgm:t>
        <a:bodyPr/>
        <a:lstStyle/>
        <a:p>
          <a:endParaRPr lang="de-DE"/>
        </a:p>
      </dgm:t>
    </dgm:pt>
    <dgm:pt modelId="{8750A0A2-88CF-4D11-ADBB-83B41CAC7B83}" type="sibTrans" cxnId="{31066585-F240-4393-8B3A-0CB5535887EB}">
      <dgm:prSet/>
      <dgm:spPr/>
      <dgm:t>
        <a:bodyPr/>
        <a:lstStyle/>
        <a:p>
          <a:endParaRPr lang="de-DE"/>
        </a:p>
      </dgm:t>
    </dgm:pt>
    <dgm:pt modelId="{B1B7FF8B-BED8-4015-A44C-9997F7C28816}">
      <dgm:prSet/>
      <dgm:spPr/>
      <dgm:t>
        <a:bodyPr/>
        <a:lstStyle/>
        <a:p>
          <a:r>
            <a:rPr lang="de-DE" dirty="0" smtClean="0"/>
            <a:t>Darunter</a:t>
          </a:r>
          <a:endParaRPr lang="de-DE" dirty="0"/>
        </a:p>
      </dgm:t>
    </dgm:pt>
    <dgm:pt modelId="{B266B77F-67F8-44CB-8544-A2F196957233}" type="parTrans" cxnId="{05563D31-8534-47B1-8D6F-C175C7FF6C69}">
      <dgm:prSet/>
      <dgm:spPr/>
      <dgm:t>
        <a:bodyPr/>
        <a:lstStyle/>
        <a:p>
          <a:endParaRPr lang="de-DE"/>
        </a:p>
      </dgm:t>
    </dgm:pt>
    <dgm:pt modelId="{A58B05FF-5478-4DDB-9672-568F5B6C8D60}" type="sibTrans" cxnId="{05563D31-8534-47B1-8D6F-C175C7FF6C69}">
      <dgm:prSet/>
      <dgm:spPr/>
      <dgm:t>
        <a:bodyPr/>
        <a:lstStyle/>
        <a:p>
          <a:endParaRPr lang="de-DE"/>
        </a:p>
      </dgm:t>
    </dgm:pt>
    <dgm:pt modelId="{148A39F7-28F1-430A-A271-DB76FEFC9197}">
      <dgm:prSet/>
      <dgm:spPr/>
      <dgm:t>
        <a:bodyPr/>
        <a:lstStyle/>
        <a:p>
          <a:r>
            <a:rPr lang="de-DE" dirty="0" smtClean="0"/>
            <a:t>Danach</a:t>
          </a:r>
          <a:endParaRPr lang="de-DE" dirty="0"/>
        </a:p>
      </dgm:t>
    </dgm:pt>
    <dgm:pt modelId="{D66207A1-C898-4BE1-99AA-0D9EC90D1523}" type="parTrans" cxnId="{73E15ED5-F719-4C09-A7E1-B3F1A48FC15C}">
      <dgm:prSet/>
      <dgm:spPr/>
      <dgm:t>
        <a:bodyPr/>
        <a:lstStyle/>
        <a:p>
          <a:endParaRPr lang="de-DE"/>
        </a:p>
      </dgm:t>
    </dgm:pt>
    <dgm:pt modelId="{9C6FDDD6-0BCD-440F-91AA-D0A7889EA707}" type="sibTrans" cxnId="{73E15ED5-F719-4C09-A7E1-B3F1A48FC15C}">
      <dgm:prSet/>
      <dgm:spPr/>
      <dgm:t>
        <a:bodyPr/>
        <a:lstStyle/>
        <a:p>
          <a:endParaRPr lang="de-DE"/>
        </a:p>
      </dgm:t>
    </dgm:pt>
    <dgm:pt modelId="{0F310BA7-60EF-4597-A1C1-B5E6F5FE8B3F}">
      <dgm:prSet/>
      <dgm:spPr/>
      <dgm:t>
        <a:bodyPr/>
        <a:lstStyle/>
        <a:p>
          <a:r>
            <a:rPr lang="de-DE" dirty="0" smtClean="0"/>
            <a:t>Davor</a:t>
          </a:r>
          <a:endParaRPr lang="de-DE" dirty="0"/>
        </a:p>
      </dgm:t>
    </dgm:pt>
    <dgm:pt modelId="{91093D99-A5D6-4837-8973-C64E61B01A3F}" type="parTrans" cxnId="{AAF48245-F73E-4512-A193-48131D5C60D3}">
      <dgm:prSet/>
      <dgm:spPr/>
      <dgm:t>
        <a:bodyPr/>
        <a:lstStyle/>
        <a:p>
          <a:endParaRPr lang="de-DE"/>
        </a:p>
      </dgm:t>
    </dgm:pt>
    <dgm:pt modelId="{E14EEABD-63AC-47D2-B4FF-9A00456BED03}" type="sibTrans" cxnId="{AAF48245-F73E-4512-A193-48131D5C60D3}">
      <dgm:prSet/>
      <dgm:spPr/>
      <dgm:t>
        <a:bodyPr/>
        <a:lstStyle/>
        <a:p>
          <a:endParaRPr lang="de-DE"/>
        </a:p>
      </dgm:t>
    </dgm:pt>
    <dgm:pt modelId="{AB210747-6761-4856-9050-EEC4E84D4A68}" type="asst">
      <dgm:prSet/>
      <dgm:spPr/>
      <dgm:t>
        <a:bodyPr/>
        <a:lstStyle/>
        <a:p>
          <a:r>
            <a:rPr lang="de-DE" dirty="0" smtClean="0"/>
            <a:t>Assistent</a:t>
          </a:r>
          <a:endParaRPr lang="de-DE" dirty="0"/>
        </a:p>
      </dgm:t>
    </dgm:pt>
    <dgm:pt modelId="{7AD7E2A6-1C04-4DC8-9DEC-5358175EAD78}" type="parTrans" cxnId="{C755E9C0-48C8-4075-8CD6-091550B31FD2}">
      <dgm:prSet/>
      <dgm:spPr/>
      <dgm:t>
        <a:bodyPr/>
        <a:lstStyle/>
        <a:p>
          <a:endParaRPr lang="de-DE"/>
        </a:p>
      </dgm:t>
    </dgm:pt>
    <dgm:pt modelId="{E837CDB5-EA21-499E-8402-09527FEAC5C6}" type="sibTrans" cxnId="{C755E9C0-48C8-4075-8CD6-091550B31FD2}">
      <dgm:prSet/>
      <dgm:spPr/>
      <dgm:t>
        <a:bodyPr/>
        <a:lstStyle/>
        <a:p>
          <a:endParaRPr lang="de-DE"/>
        </a:p>
      </dgm:t>
    </dgm:pt>
    <dgm:pt modelId="{561EC87E-EACE-4070-A3AD-78FB9CB06C03}" type="pres">
      <dgm:prSet presAssocID="{7B21BBF6-3A71-4787-9CD4-7C7424D1BEF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EA5D0551-BDAE-4D0E-85EF-3AECE08200E2}" type="pres">
      <dgm:prSet presAssocID="{A53802A4-5604-4D1C-8846-0BBDD70525DB}" presName="hierRoot1" presStyleCnt="0">
        <dgm:presLayoutVars>
          <dgm:hierBranch val="init"/>
        </dgm:presLayoutVars>
      </dgm:prSet>
      <dgm:spPr/>
    </dgm:pt>
    <dgm:pt modelId="{022EFAD6-BB81-4CB1-870C-E23380871DC6}" type="pres">
      <dgm:prSet presAssocID="{A53802A4-5604-4D1C-8846-0BBDD70525DB}" presName="rootComposite1" presStyleCnt="0"/>
      <dgm:spPr/>
    </dgm:pt>
    <dgm:pt modelId="{C9A60673-17A0-4258-A120-05C1358BA779}" type="pres">
      <dgm:prSet presAssocID="{A53802A4-5604-4D1C-8846-0BBDD70525D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738314F-C216-4975-B944-B75C9A4570C6}" type="pres">
      <dgm:prSet presAssocID="{A53802A4-5604-4D1C-8846-0BBDD70525DB}" presName="rootConnector1" presStyleLbl="node1" presStyleIdx="0" presStyleCnt="0"/>
      <dgm:spPr/>
      <dgm:t>
        <a:bodyPr/>
        <a:lstStyle/>
        <a:p>
          <a:endParaRPr lang="de-DE"/>
        </a:p>
      </dgm:t>
    </dgm:pt>
    <dgm:pt modelId="{E9F3938F-AE2C-4C9B-9778-7F35CD6CCAEB}" type="pres">
      <dgm:prSet presAssocID="{A53802A4-5604-4D1C-8846-0BBDD70525DB}" presName="hierChild2" presStyleCnt="0"/>
      <dgm:spPr/>
    </dgm:pt>
    <dgm:pt modelId="{EABD1D59-5C0F-4C00-8E81-FB77A1CEA6D4}" type="pres">
      <dgm:prSet presAssocID="{91093D99-A5D6-4837-8973-C64E61B01A3F}" presName="Name37" presStyleLbl="parChTrans1D2" presStyleIdx="0" presStyleCnt="3"/>
      <dgm:spPr/>
      <dgm:t>
        <a:bodyPr/>
        <a:lstStyle/>
        <a:p>
          <a:endParaRPr lang="de-DE"/>
        </a:p>
      </dgm:t>
    </dgm:pt>
    <dgm:pt modelId="{028D61CE-CCF0-492F-8DCB-12C441D17BF7}" type="pres">
      <dgm:prSet presAssocID="{0F310BA7-60EF-4597-A1C1-B5E6F5FE8B3F}" presName="hierRoot2" presStyleCnt="0">
        <dgm:presLayoutVars>
          <dgm:hierBranch val="init"/>
        </dgm:presLayoutVars>
      </dgm:prSet>
      <dgm:spPr/>
    </dgm:pt>
    <dgm:pt modelId="{DE43D068-3465-4F37-AAA9-3FD3450C02B4}" type="pres">
      <dgm:prSet presAssocID="{0F310BA7-60EF-4597-A1C1-B5E6F5FE8B3F}" presName="rootComposite" presStyleCnt="0"/>
      <dgm:spPr/>
    </dgm:pt>
    <dgm:pt modelId="{948D0892-1B84-45C2-AC8D-B5220304A089}" type="pres">
      <dgm:prSet presAssocID="{0F310BA7-60EF-4597-A1C1-B5E6F5FE8B3F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D94D231-38C8-4D07-B416-601521BE261E}" type="pres">
      <dgm:prSet presAssocID="{0F310BA7-60EF-4597-A1C1-B5E6F5FE8B3F}" presName="rootConnector" presStyleLbl="node2" presStyleIdx="0" presStyleCnt="3"/>
      <dgm:spPr/>
      <dgm:t>
        <a:bodyPr/>
        <a:lstStyle/>
        <a:p>
          <a:endParaRPr lang="de-DE"/>
        </a:p>
      </dgm:t>
    </dgm:pt>
    <dgm:pt modelId="{B33CD186-0521-4825-B18F-57D8203FF0EE}" type="pres">
      <dgm:prSet presAssocID="{0F310BA7-60EF-4597-A1C1-B5E6F5FE8B3F}" presName="hierChild4" presStyleCnt="0"/>
      <dgm:spPr/>
    </dgm:pt>
    <dgm:pt modelId="{0026CC6C-2605-477E-B45F-C3427AC3CD64}" type="pres">
      <dgm:prSet presAssocID="{0F310BA7-60EF-4597-A1C1-B5E6F5FE8B3F}" presName="hierChild5" presStyleCnt="0"/>
      <dgm:spPr/>
    </dgm:pt>
    <dgm:pt modelId="{4DB0EC72-0FB5-4C2D-9513-34F8AF73CAD7}" type="pres">
      <dgm:prSet presAssocID="{C471298A-68E0-4E66-8FE0-BF84CC48AD2F}" presName="Name37" presStyleLbl="parChTrans1D2" presStyleIdx="1" presStyleCnt="3"/>
      <dgm:spPr/>
      <dgm:t>
        <a:bodyPr/>
        <a:lstStyle/>
        <a:p>
          <a:endParaRPr lang="de-DE"/>
        </a:p>
      </dgm:t>
    </dgm:pt>
    <dgm:pt modelId="{EA58ABFA-3D6C-412D-86AE-EC3E06826261}" type="pres">
      <dgm:prSet presAssocID="{696775D0-5D78-474B-B4F4-3532C367797D}" presName="hierRoot2" presStyleCnt="0">
        <dgm:presLayoutVars>
          <dgm:hierBranch val="init"/>
        </dgm:presLayoutVars>
      </dgm:prSet>
      <dgm:spPr/>
    </dgm:pt>
    <dgm:pt modelId="{0165E6AB-18F0-426F-A87E-C758CC873530}" type="pres">
      <dgm:prSet presAssocID="{696775D0-5D78-474B-B4F4-3532C367797D}" presName="rootComposite" presStyleCnt="0"/>
      <dgm:spPr/>
    </dgm:pt>
    <dgm:pt modelId="{F3410A8E-495A-4EE2-9941-E0FF5823DD85}" type="pres">
      <dgm:prSet presAssocID="{696775D0-5D78-474B-B4F4-3532C367797D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0BF04E8-8AB7-4D7D-B452-BE05292ED277}" type="pres">
      <dgm:prSet presAssocID="{696775D0-5D78-474B-B4F4-3532C367797D}" presName="rootConnector" presStyleLbl="node2" presStyleIdx="1" presStyleCnt="3"/>
      <dgm:spPr/>
      <dgm:t>
        <a:bodyPr/>
        <a:lstStyle/>
        <a:p>
          <a:endParaRPr lang="de-DE"/>
        </a:p>
      </dgm:t>
    </dgm:pt>
    <dgm:pt modelId="{B59F027C-7590-4CB6-B22B-439A41324811}" type="pres">
      <dgm:prSet presAssocID="{696775D0-5D78-474B-B4F4-3532C367797D}" presName="hierChild4" presStyleCnt="0"/>
      <dgm:spPr/>
    </dgm:pt>
    <dgm:pt modelId="{479DE53F-780E-4D8D-9F55-832D35E112F3}" type="pres">
      <dgm:prSet presAssocID="{B266B77F-67F8-44CB-8544-A2F196957233}" presName="Name37" presStyleLbl="parChTrans1D3" presStyleIdx="0" presStyleCnt="2"/>
      <dgm:spPr/>
      <dgm:t>
        <a:bodyPr/>
        <a:lstStyle/>
        <a:p>
          <a:endParaRPr lang="de-DE"/>
        </a:p>
      </dgm:t>
    </dgm:pt>
    <dgm:pt modelId="{845505B4-84D2-4B04-B5AB-A34665A1F72F}" type="pres">
      <dgm:prSet presAssocID="{B1B7FF8B-BED8-4015-A44C-9997F7C28816}" presName="hierRoot2" presStyleCnt="0">
        <dgm:presLayoutVars>
          <dgm:hierBranch val="init"/>
        </dgm:presLayoutVars>
      </dgm:prSet>
      <dgm:spPr/>
    </dgm:pt>
    <dgm:pt modelId="{796D8A14-2305-4FA0-8C09-2C08A5ED7FBA}" type="pres">
      <dgm:prSet presAssocID="{B1B7FF8B-BED8-4015-A44C-9997F7C28816}" presName="rootComposite" presStyleCnt="0"/>
      <dgm:spPr/>
    </dgm:pt>
    <dgm:pt modelId="{1419A9CE-24DA-46CB-A75C-E107373130DF}" type="pres">
      <dgm:prSet presAssocID="{B1B7FF8B-BED8-4015-A44C-9997F7C28816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7EB3624-5BE0-4CA7-AFF7-E1D513C170CD}" type="pres">
      <dgm:prSet presAssocID="{B1B7FF8B-BED8-4015-A44C-9997F7C28816}" presName="rootConnector" presStyleLbl="node3" presStyleIdx="0" presStyleCnt="1"/>
      <dgm:spPr/>
      <dgm:t>
        <a:bodyPr/>
        <a:lstStyle/>
        <a:p>
          <a:endParaRPr lang="de-DE"/>
        </a:p>
      </dgm:t>
    </dgm:pt>
    <dgm:pt modelId="{2B265F95-D776-454F-9755-EAC0773FF327}" type="pres">
      <dgm:prSet presAssocID="{B1B7FF8B-BED8-4015-A44C-9997F7C28816}" presName="hierChild4" presStyleCnt="0"/>
      <dgm:spPr/>
    </dgm:pt>
    <dgm:pt modelId="{0169554E-4054-462E-B7B5-214B71D1FEF1}" type="pres">
      <dgm:prSet presAssocID="{B1B7FF8B-BED8-4015-A44C-9997F7C28816}" presName="hierChild5" presStyleCnt="0"/>
      <dgm:spPr/>
    </dgm:pt>
    <dgm:pt modelId="{CA2A95CA-C385-47FA-9034-61EDD91EA4EF}" type="pres">
      <dgm:prSet presAssocID="{696775D0-5D78-474B-B4F4-3532C367797D}" presName="hierChild5" presStyleCnt="0"/>
      <dgm:spPr/>
    </dgm:pt>
    <dgm:pt modelId="{C2E7DC09-9183-4B20-9BAF-6820E0A933C5}" type="pres">
      <dgm:prSet presAssocID="{7AD7E2A6-1C04-4DC8-9DEC-5358175EAD78}" presName="Name111" presStyleLbl="parChTrans1D3" presStyleIdx="1" presStyleCnt="2"/>
      <dgm:spPr/>
      <dgm:t>
        <a:bodyPr/>
        <a:lstStyle/>
        <a:p>
          <a:endParaRPr lang="de-DE"/>
        </a:p>
      </dgm:t>
    </dgm:pt>
    <dgm:pt modelId="{24B4AD2E-65C8-4C78-9FE0-9DD06386B8BE}" type="pres">
      <dgm:prSet presAssocID="{AB210747-6761-4856-9050-EEC4E84D4A68}" presName="hierRoot3" presStyleCnt="0">
        <dgm:presLayoutVars>
          <dgm:hierBranch val="init"/>
        </dgm:presLayoutVars>
      </dgm:prSet>
      <dgm:spPr/>
    </dgm:pt>
    <dgm:pt modelId="{A259D9E9-8E96-49D4-B0C7-239738D8337D}" type="pres">
      <dgm:prSet presAssocID="{AB210747-6761-4856-9050-EEC4E84D4A68}" presName="rootComposite3" presStyleCnt="0"/>
      <dgm:spPr/>
    </dgm:pt>
    <dgm:pt modelId="{A90A32F5-273E-4DE6-A81C-82C21E62240F}" type="pres">
      <dgm:prSet presAssocID="{AB210747-6761-4856-9050-EEC4E84D4A68}" presName="rootText3" presStyleLbl="asst2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009E97D1-3CCA-4446-864B-98192CED63BA}" type="pres">
      <dgm:prSet presAssocID="{AB210747-6761-4856-9050-EEC4E84D4A68}" presName="rootConnector3" presStyleLbl="asst2" presStyleIdx="0" presStyleCnt="1"/>
      <dgm:spPr/>
      <dgm:t>
        <a:bodyPr/>
        <a:lstStyle/>
        <a:p>
          <a:endParaRPr lang="de-DE"/>
        </a:p>
      </dgm:t>
    </dgm:pt>
    <dgm:pt modelId="{09A7D2A8-DBED-4BF1-A537-BA090C0A5B55}" type="pres">
      <dgm:prSet presAssocID="{AB210747-6761-4856-9050-EEC4E84D4A68}" presName="hierChild6" presStyleCnt="0"/>
      <dgm:spPr/>
    </dgm:pt>
    <dgm:pt modelId="{A5D62246-0C1F-48B6-B52D-61657C803352}" type="pres">
      <dgm:prSet presAssocID="{AB210747-6761-4856-9050-EEC4E84D4A68}" presName="hierChild7" presStyleCnt="0"/>
      <dgm:spPr/>
    </dgm:pt>
    <dgm:pt modelId="{0C04B233-6A80-45E4-9502-D864D13D0EE1}" type="pres">
      <dgm:prSet presAssocID="{D66207A1-C898-4BE1-99AA-0D9EC90D1523}" presName="Name37" presStyleLbl="parChTrans1D2" presStyleIdx="2" presStyleCnt="3"/>
      <dgm:spPr/>
      <dgm:t>
        <a:bodyPr/>
        <a:lstStyle/>
        <a:p>
          <a:endParaRPr lang="de-DE"/>
        </a:p>
      </dgm:t>
    </dgm:pt>
    <dgm:pt modelId="{AD222ADF-0CE7-455B-AF1B-6E42A00F3E4F}" type="pres">
      <dgm:prSet presAssocID="{148A39F7-28F1-430A-A271-DB76FEFC9197}" presName="hierRoot2" presStyleCnt="0">
        <dgm:presLayoutVars>
          <dgm:hierBranch val="init"/>
        </dgm:presLayoutVars>
      </dgm:prSet>
      <dgm:spPr/>
    </dgm:pt>
    <dgm:pt modelId="{5863788E-5FB1-4A79-95B8-00C30EA0F879}" type="pres">
      <dgm:prSet presAssocID="{148A39F7-28F1-430A-A271-DB76FEFC9197}" presName="rootComposite" presStyleCnt="0"/>
      <dgm:spPr/>
    </dgm:pt>
    <dgm:pt modelId="{4AB73F33-D9DF-4CBD-9A7F-175217A18CFC}" type="pres">
      <dgm:prSet presAssocID="{148A39F7-28F1-430A-A271-DB76FEFC919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2A0D69D3-605B-487B-82E6-3DFEA0DFCAAF}" type="pres">
      <dgm:prSet presAssocID="{148A39F7-28F1-430A-A271-DB76FEFC9197}" presName="rootConnector" presStyleLbl="node2" presStyleIdx="2" presStyleCnt="3"/>
      <dgm:spPr/>
      <dgm:t>
        <a:bodyPr/>
        <a:lstStyle/>
        <a:p>
          <a:endParaRPr lang="de-DE"/>
        </a:p>
      </dgm:t>
    </dgm:pt>
    <dgm:pt modelId="{8BF074F6-3439-471C-BF8B-4C1111F799A7}" type="pres">
      <dgm:prSet presAssocID="{148A39F7-28F1-430A-A271-DB76FEFC9197}" presName="hierChild4" presStyleCnt="0"/>
      <dgm:spPr/>
    </dgm:pt>
    <dgm:pt modelId="{15C496D8-718F-4FE9-9BE4-CB1DEBC23FBD}" type="pres">
      <dgm:prSet presAssocID="{148A39F7-28F1-430A-A271-DB76FEFC9197}" presName="hierChild5" presStyleCnt="0"/>
      <dgm:spPr/>
    </dgm:pt>
    <dgm:pt modelId="{BF733F28-6B8D-437B-9F05-FD71DBB4543E}" type="pres">
      <dgm:prSet presAssocID="{A53802A4-5604-4D1C-8846-0BBDD70525DB}" presName="hierChild3" presStyleCnt="0"/>
      <dgm:spPr/>
    </dgm:pt>
  </dgm:ptLst>
  <dgm:cxnLst>
    <dgm:cxn modelId="{8B927643-4947-4403-927D-C23C6D385922}" type="presOf" srcId="{148A39F7-28F1-430A-A271-DB76FEFC9197}" destId="{4AB73F33-D9DF-4CBD-9A7F-175217A18CFC}" srcOrd="0" destOrd="0" presId="urn:microsoft.com/office/officeart/2005/8/layout/orgChart1"/>
    <dgm:cxn modelId="{D8D982C7-033B-4E45-B00C-6479FC738C17}" type="presOf" srcId="{A53802A4-5604-4D1C-8846-0BBDD70525DB}" destId="{C9A60673-17A0-4258-A120-05C1358BA779}" srcOrd="0" destOrd="0" presId="urn:microsoft.com/office/officeart/2005/8/layout/orgChart1"/>
    <dgm:cxn modelId="{A82800E5-2E87-4179-97B7-C473EE3EFFAF}" type="presOf" srcId="{148A39F7-28F1-430A-A271-DB76FEFC9197}" destId="{2A0D69D3-605B-487B-82E6-3DFEA0DFCAAF}" srcOrd="1" destOrd="0" presId="urn:microsoft.com/office/officeart/2005/8/layout/orgChart1"/>
    <dgm:cxn modelId="{DF0F00B1-83B9-4EF4-A8DB-EC738DBA1CE3}" type="presOf" srcId="{B1B7FF8B-BED8-4015-A44C-9997F7C28816}" destId="{1419A9CE-24DA-46CB-A75C-E107373130DF}" srcOrd="0" destOrd="0" presId="urn:microsoft.com/office/officeart/2005/8/layout/orgChart1"/>
    <dgm:cxn modelId="{E34AF329-2FD6-402D-B43B-6ADD00E7E107}" type="presOf" srcId="{AB210747-6761-4856-9050-EEC4E84D4A68}" destId="{A90A32F5-273E-4DE6-A81C-82C21E62240F}" srcOrd="0" destOrd="0" presId="urn:microsoft.com/office/officeart/2005/8/layout/orgChart1"/>
    <dgm:cxn modelId="{31066585-F240-4393-8B3A-0CB5535887EB}" srcId="{7B21BBF6-3A71-4787-9CD4-7C7424D1BEF5}" destId="{A53802A4-5604-4D1C-8846-0BBDD70525DB}" srcOrd="0" destOrd="0" parTransId="{B3DCA787-F207-4635-99DC-BFE627F37770}" sibTransId="{8750A0A2-88CF-4D11-ADBB-83B41CAC7B83}"/>
    <dgm:cxn modelId="{05563D31-8534-47B1-8D6F-C175C7FF6C69}" srcId="{696775D0-5D78-474B-B4F4-3532C367797D}" destId="{B1B7FF8B-BED8-4015-A44C-9997F7C28816}" srcOrd="0" destOrd="0" parTransId="{B266B77F-67F8-44CB-8544-A2F196957233}" sibTransId="{A58B05FF-5478-4DDB-9672-568F5B6C8D60}"/>
    <dgm:cxn modelId="{0A5AB88A-DDF4-40E2-8F2B-A1ACC377AA99}" type="presOf" srcId="{7AD7E2A6-1C04-4DC8-9DEC-5358175EAD78}" destId="{C2E7DC09-9183-4B20-9BAF-6820E0A933C5}" srcOrd="0" destOrd="0" presId="urn:microsoft.com/office/officeart/2005/8/layout/orgChart1"/>
    <dgm:cxn modelId="{73E15ED5-F719-4C09-A7E1-B3F1A48FC15C}" srcId="{A53802A4-5604-4D1C-8846-0BBDD70525DB}" destId="{148A39F7-28F1-430A-A271-DB76FEFC9197}" srcOrd="2" destOrd="0" parTransId="{D66207A1-C898-4BE1-99AA-0D9EC90D1523}" sibTransId="{9C6FDDD6-0BCD-440F-91AA-D0A7889EA707}"/>
    <dgm:cxn modelId="{EFCAE661-2125-4A71-B582-388C89D2403A}" type="presOf" srcId="{696775D0-5D78-474B-B4F4-3532C367797D}" destId="{D0BF04E8-8AB7-4D7D-B452-BE05292ED277}" srcOrd="1" destOrd="0" presId="urn:microsoft.com/office/officeart/2005/8/layout/orgChart1"/>
    <dgm:cxn modelId="{2C0B042C-CB36-47C1-A11F-48F441B8745E}" type="presOf" srcId="{AB210747-6761-4856-9050-EEC4E84D4A68}" destId="{009E97D1-3CCA-4446-864B-98192CED63BA}" srcOrd="1" destOrd="0" presId="urn:microsoft.com/office/officeart/2005/8/layout/orgChart1"/>
    <dgm:cxn modelId="{7BB6EC62-E3AA-4F17-A913-AC05BD8DC417}" type="presOf" srcId="{A53802A4-5604-4D1C-8846-0BBDD70525DB}" destId="{E738314F-C216-4975-B944-B75C9A4570C6}" srcOrd="1" destOrd="0" presId="urn:microsoft.com/office/officeart/2005/8/layout/orgChart1"/>
    <dgm:cxn modelId="{22BBFC56-A37E-42CE-B99F-F7D948A281D9}" type="presOf" srcId="{B266B77F-67F8-44CB-8544-A2F196957233}" destId="{479DE53F-780E-4D8D-9F55-832D35E112F3}" srcOrd="0" destOrd="0" presId="urn:microsoft.com/office/officeart/2005/8/layout/orgChart1"/>
    <dgm:cxn modelId="{472DF8F3-1184-4C79-9002-809652BC5965}" type="presOf" srcId="{7B21BBF6-3A71-4787-9CD4-7C7424D1BEF5}" destId="{561EC87E-EACE-4070-A3AD-78FB9CB06C03}" srcOrd="0" destOrd="0" presId="urn:microsoft.com/office/officeart/2005/8/layout/orgChart1"/>
    <dgm:cxn modelId="{7B3868C5-DC1B-46F4-9801-3005D85B220D}" type="presOf" srcId="{0F310BA7-60EF-4597-A1C1-B5E6F5FE8B3F}" destId="{4D94D231-38C8-4D07-B416-601521BE261E}" srcOrd="1" destOrd="0" presId="urn:microsoft.com/office/officeart/2005/8/layout/orgChart1"/>
    <dgm:cxn modelId="{0838E310-75F8-47AA-B91D-E29664A1BED3}" type="presOf" srcId="{C471298A-68E0-4E66-8FE0-BF84CC48AD2F}" destId="{4DB0EC72-0FB5-4C2D-9513-34F8AF73CAD7}" srcOrd="0" destOrd="0" presId="urn:microsoft.com/office/officeart/2005/8/layout/orgChart1"/>
    <dgm:cxn modelId="{98510AD2-E578-4562-A19B-940E7E744F9F}" type="presOf" srcId="{D66207A1-C898-4BE1-99AA-0D9EC90D1523}" destId="{0C04B233-6A80-45E4-9502-D864D13D0EE1}" srcOrd="0" destOrd="0" presId="urn:microsoft.com/office/officeart/2005/8/layout/orgChart1"/>
    <dgm:cxn modelId="{EFC6A0DF-D188-405F-8C5F-9ED18DB89CF2}" srcId="{A53802A4-5604-4D1C-8846-0BBDD70525DB}" destId="{696775D0-5D78-474B-B4F4-3532C367797D}" srcOrd="1" destOrd="0" parTransId="{C471298A-68E0-4E66-8FE0-BF84CC48AD2F}" sibTransId="{E9662A62-A9B3-475C-99AC-A0BFD65CC1B4}"/>
    <dgm:cxn modelId="{90CC9ECA-F27E-4E07-B38B-B5A4A9E3D4D2}" type="presOf" srcId="{696775D0-5D78-474B-B4F4-3532C367797D}" destId="{F3410A8E-495A-4EE2-9941-E0FF5823DD85}" srcOrd="0" destOrd="0" presId="urn:microsoft.com/office/officeart/2005/8/layout/orgChart1"/>
    <dgm:cxn modelId="{A2BA2BB6-1BAB-470A-ABD8-76B0901FA2F9}" type="presOf" srcId="{0F310BA7-60EF-4597-A1C1-B5E6F5FE8B3F}" destId="{948D0892-1B84-45C2-AC8D-B5220304A089}" srcOrd="0" destOrd="0" presId="urn:microsoft.com/office/officeart/2005/8/layout/orgChart1"/>
    <dgm:cxn modelId="{6132BD48-0A76-4ABD-AD23-5BBCAEC9FC51}" type="presOf" srcId="{B1B7FF8B-BED8-4015-A44C-9997F7C28816}" destId="{77EB3624-5BE0-4CA7-AFF7-E1D513C170CD}" srcOrd="1" destOrd="0" presId="urn:microsoft.com/office/officeart/2005/8/layout/orgChart1"/>
    <dgm:cxn modelId="{FEC8A23B-FFAE-42E8-B12E-3F715D67AFDA}" type="presOf" srcId="{91093D99-A5D6-4837-8973-C64E61B01A3F}" destId="{EABD1D59-5C0F-4C00-8E81-FB77A1CEA6D4}" srcOrd="0" destOrd="0" presId="urn:microsoft.com/office/officeart/2005/8/layout/orgChart1"/>
    <dgm:cxn modelId="{AAF48245-F73E-4512-A193-48131D5C60D3}" srcId="{A53802A4-5604-4D1C-8846-0BBDD70525DB}" destId="{0F310BA7-60EF-4597-A1C1-B5E6F5FE8B3F}" srcOrd="0" destOrd="0" parTransId="{91093D99-A5D6-4837-8973-C64E61B01A3F}" sibTransId="{E14EEABD-63AC-47D2-B4FF-9A00456BED03}"/>
    <dgm:cxn modelId="{C755E9C0-48C8-4075-8CD6-091550B31FD2}" srcId="{696775D0-5D78-474B-B4F4-3532C367797D}" destId="{AB210747-6761-4856-9050-EEC4E84D4A68}" srcOrd="1" destOrd="0" parTransId="{7AD7E2A6-1C04-4DC8-9DEC-5358175EAD78}" sibTransId="{E837CDB5-EA21-499E-8402-09527FEAC5C6}"/>
    <dgm:cxn modelId="{25FE4E4A-FBA2-4926-8E1F-A22747CCAB3C}" type="presParOf" srcId="{561EC87E-EACE-4070-A3AD-78FB9CB06C03}" destId="{EA5D0551-BDAE-4D0E-85EF-3AECE08200E2}" srcOrd="0" destOrd="0" presId="urn:microsoft.com/office/officeart/2005/8/layout/orgChart1"/>
    <dgm:cxn modelId="{22F0BA70-F066-463E-84EC-25E3932EE7DC}" type="presParOf" srcId="{EA5D0551-BDAE-4D0E-85EF-3AECE08200E2}" destId="{022EFAD6-BB81-4CB1-870C-E23380871DC6}" srcOrd="0" destOrd="0" presId="urn:microsoft.com/office/officeart/2005/8/layout/orgChart1"/>
    <dgm:cxn modelId="{44240C8A-DFD8-467A-9A0C-8C8BD1787F14}" type="presParOf" srcId="{022EFAD6-BB81-4CB1-870C-E23380871DC6}" destId="{C9A60673-17A0-4258-A120-05C1358BA779}" srcOrd="0" destOrd="0" presId="urn:microsoft.com/office/officeart/2005/8/layout/orgChart1"/>
    <dgm:cxn modelId="{54782476-27AB-4780-A245-04F7E9F63427}" type="presParOf" srcId="{022EFAD6-BB81-4CB1-870C-E23380871DC6}" destId="{E738314F-C216-4975-B944-B75C9A4570C6}" srcOrd="1" destOrd="0" presId="urn:microsoft.com/office/officeart/2005/8/layout/orgChart1"/>
    <dgm:cxn modelId="{E3C7A875-E8F0-4A44-A13D-E9DE199CDF2C}" type="presParOf" srcId="{EA5D0551-BDAE-4D0E-85EF-3AECE08200E2}" destId="{E9F3938F-AE2C-4C9B-9778-7F35CD6CCAEB}" srcOrd="1" destOrd="0" presId="urn:microsoft.com/office/officeart/2005/8/layout/orgChart1"/>
    <dgm:cxn modelId="{9681E2CB-FB3C-4ABE-8331-D2F0FC479125}" type="presParOf" srcId="{E9F3938F-AE2C-4C9B-9778-7F35CD6CCAEB}" destId="{EABD1D59-5C0F-4C00-8E81-FB77A1CEA6D4}" srcOrd="0" destOrd="0" presId="urn:microsoft.com/office/officeart/2005/8/layout/orgChart1"/>
    <dgm:cxn modelId="{6F78DBED-8AF1-4BA7-8A70-4804F1D9FF57}" type="presParOf" srcId="{E9F3938F-AE2C-4C9B-9778-7F35CD6CCAEB}" destId="{028D61CE-CCF0-492F-8DCB-12C441D17BF7}" srcOrd="1" destOrd="0" presId="urn:microsoft.com/office/officeart/2005/8/layout/orgChart1"/>
    <dgm:cxn modelId="{98BC7A9F-6717-403F-A0A8-32919EABC026}" type="presParOf" srcId="{028D61CE-CCF0-492F-8DCB-12C441D17BF7}" destId="{DE43D068-3465-4F37-AAA9-3FD3450C02B4}" srcOrd="0" destOrd="0" presId="urn:microsoft.com/office/officeart/2005/8/layout/orgChart1"/>
    <dgm:cxn modelId="{75859538-75A2-451E-AC3D-5A1E2BE9C65C}" type="presParOf" srcId="{DE43D068-3465-4F37-AAA9-3FD3450C02B4}" destId="{948D0892-1B84-45C2-AC8D-B5220304A089}" srcOrd="0" destOrd="0" presId="urn:microsoft.com/office/officeart/2005/8/layout/orgChart1"/>
    <dgm:cxn modelId="{C7DA286D-1756-4007-8F89-10A5AD67EF1A}" type="presParOf" srcId="{DE43D068-3465-4F37-AAA9-3FD3450C02B4}" destId="{4D94D231-38C8-4D07-B416-601521BE261E}" srcOrd="1" destOrd="0" presId="urn:microsoft.com/office/officeart/2005/8/layout/orgChart1"/>
    <dgm:cxn modelId="{5C06BEEC-A840-4B81-9EA3-E757B8518266}" type="presParOf" srcId="{028D61CE-CCF0-492F-8DCB-12C441D17BF7}" destId="{B33CD186-0521-4825-B18F-57D8203FF0EE}" srcOrd="1" destOrd="0" presId="urn:microsoft.com/office/officeart/2005/8/layout/orgChart1"/>
    <dgm:cxn modelId="{ABEB05FE-AF8B-479D-B848-C7845049D593}" type="presParOf" srcId="{028D61CE-CCF0-492F-8DCB-12C441D17BF7}" destId="{0026CC6C-2605-477E-B45F-C3427AC3CD64}" srcOrd="2" destOrd="0" presId="urn:microsoft.com/office/officeart/2005/8/layout/orgChart1"/>
    <dgm:cxn modelId="{6B252FCD-08E7-495F-B733-87E78A9282C5}" type="presParOf" srcId="{E9F3938F-AE2C-4C9B-9778-7F35CD6CCAEB}" destId="{4DB0EC72-0FB5-4C2D-9513-34F8AF73CAD7}" srcOrd="2" destOrd="0" presId="urn:microsoft.com/office/officeart/2005/8/layout/orgChart1"/>
    <dgm:cxn modelId="{CBED4C0A-3279-444F-B680-2F4B6B22F825}" type="presParOf" srcId="{E9F3938F-AE2C-4C9B-9778-7F35CD6CCAEB}" destId="{EA58ABFA-3D6C-412D-86AE-EC3E06826261}" srcOrd="3" destOrd="0" presId="urn:microsoft.com/office/officeart/2005/8/layout/orgChart1"/>
    <dgm:cxn modelId="{5F8D5A6C-DD54-4E30-89A0-FC96E239165E}" type="presParOf" srcId="{EA58ABFA-3D6C-412D-86AE-EC3E06826261}" destId="{0165E6AB-18F0-426F-A87E-C758CC873530}" srcOrd="0" destOrd="0" presId="urn:microsoft.com/office/officeart/2005/8/layout/orgChart1"/>
    <dgm:cxn modelId="{4DA59A68-B7EC-4837-9E1F-2F20078A7B71}" type="presParOf" srcId="{0165E6AB-18F0-426F-A87E-C758CC873530}" destId="{F3410A8E-495A-4EE2-9941-E0FF5823DD85}" srcOrd="0" destOrd="0" presId="urn:microsoft.com/office/officeart/2005/8/layout/orgChart1"/>
    <dgm:cxn modelId="{FEED15C3-DF39-4213-9A40-A2A3AECAE4D3}" type="presParOf" srcId="{0165E6AB-18F0-426F-A87E-C758CC873530}" destId="{D0BF04E8-8AB7-4D7D-B452-BE05292ED277}" srcOrd="1" destOrd="0" presId="urn:microsoft.com/office/officeart/2005/8/layout/orgChart1"/>
    <dgm:cxn modelId="{ED8B091F-FBFA-4B48-ABD6-C69D0F5C30DF}" type="presParOf" srcId="{EA58ABFA-3D6C-412D-86AE-EC3E06826261}" destId="{B59F027C-7590-4CB6-B22B-439A41324811}" srcOrd="1" destOrd="0" presId="urn:microsoft.com/office/officeart/2005/8/layout/orgChart1"/>
    <dgm:cxn modelId="{933ED8AB-0177-4CAC-A0D6-18819F56265B}" type="presParOf" srcId="{B59F027C-7590-4CB6-B22B-439A41324811}" destId="{479DE53F-780E-4D8D-9F55-832D35E112F3}" srcOrd="0" destOrd="0" presId="urn:microsoft.com/office/officeart/2005/8/layout/orgChart1"/>
    <dgm:cxn modelId="{F3827B27-6515-47CD-A8D6-A6796DB5EC46}" type="presParOf" srcId="{B59F027C-7590-4CB6-B22B-439A41324811}" destId="{845505B4-84D2-4B04-B5AB-A34665A1F72F}" srcOrd="1" destOrd="0" presId="urn:microsoft.com/office/officeart/2005/8/layout/orgChart1"/>
    <dgm:cxn modelId="{195F96F7-0848-4636-A5A8-A8251DA106BB}" type="presParOf" srcId="{845505B4-84D2-4B04-B5AB-A34665A1F72F}" destId="{796D8A14-2305-4FA0-8C09-2C08A5ED7FBA}" srcOrd="0" destOrd="0" presId="urn:microsoft.com/office/officeart/2005/8/layout/orgChart1"/>
    <dgm:cxn modelId="{7DD8E92D-3471-48BB-B015-A7608BE28397}" type="presParOf" srcId="{796D8A14-2305-4FA0-8C09-2C08A5ED7FBA}" destId="{1419A9CE-24DA-46CB-A75C-E107373130DF}" srcOrd="0" destOrd="0" presId="urn:microsoft.com/office/officeart/2005/8/layout/orgChart1"/>
    <dgm:cxn modelId="{CCD62E80-C972-436D-97FB-1A1E51A45A5A}" type="presParOf" srcId="{796D8A14-2305-4FA0-8C09-2C08A5ED7FBA}" destId="{77EB3624-5BE0-4CA7-AFF7-E1D513C170CD}" srcOrd="1" destOrd="0" presId="urn:microsoft.com/office/officeart/2005/8/layout/orgChart1"/>
    <dgm:cxn modelId="{82B93069-8A7A-48CC-9D54-6301FBA9D210}" type="presParOf" srcId="{845505B4-84D2-4B04-B5AB-A34665A1F72F}" destId="{2B265F95-D776-454F-9755-EAC0773FF327}" srcOrd="1" destOrd="0" presId="urn:microsoft.com/office/officeart/2005/8/layout/orgChart1"/>
    <dgm:cxn modelId="{249455CC-BC36-42B1-9E47-3DB6EA3F02EB}" type="presParOf" srcId="{845505B4-84D2-4B04-B5AB-A34665A1F72F}" destId="{0169554E-4054-462E-B7B5-214B71D1FEF1}" srcOrd="2" destOrd="0" presId="urn:microsoft.com/office/officeart/2005/8/layout/orgChart1"/>
    <dgm:cxn modelId="{66C2ADD9-DCEB-4700-8700-1002882807C2}" type="presParOf" srcId="{EA58ABFA-3D6C-412D-86AE-EC3E06826261}" destId="{CA2A95CA-C385-47FA-9034-61EDD91EA4EF}" srcOrd="2" destOrd="0" presId="urn:microsoft.com/office/officeart/2005/8/layout/orgChart1"/>
    <dgm:cxn modelId="{6B88BEE3-7C00-4903-8E87-7ACC7329AC23}" type="presParOf" srcId="{CA2A95CA-C385-47FA-9034-61EDD91EA4EF}" destId="{C2E7DC09-9183-4B20-9BAF-6820E0A933C5}" srcOrd="0" destOrd="0" presId="urn:microsoft.com/office/officeart/2005/8/layout/orgChart1"/>
    <dgm:cxn modelId="{D52315E4-9DEE-4B15-B687-9253D94AB65F}" type="presParOf" srcId="{CA2A95CA-C385-47FA-9034-61EDD91EA4EF}" destId="{24B4AD2E-65C8-4C78-9FE0-9DD06386B8BE}" srcOrd="1" destOrd="0" presId="urn:microsoft.com/office/officeart/2005/8/layout/orgChart1"/>
    <dgm:cxn modelId="{B0A4A1BF-605A-4624-AB62-710DEF5F3E11}" type="presParOf" srcId="{24B4AD2E-65C8-4C78-9FE0-9DD06386B8BE}" destId="{A259D9E9-8E96-49D4-B0C7-239738D8337D}" srcOrd="0" destOrd="0" presId="urn:microsoft.com/office/officeart/2005/8/layout/orgChart1"/>
    <dgm:cxn modelId="{0E57DB8A-E050-4529-8865-AE351EED230F}" type="presParOf" srcId="{A259D9E9-8E96-49D4-B0C7-239738D8337D}" destId="{A90A32F5-273E-4DE6-A81C-82C21E62240F}" srcOrd="0" destOrd="0" presId="urn:microsoft.com/office/officeart/2005/8/layout/orgChart1"/>
    <dgm:cxn modelId="{3B7B0295-9347-4D80-BD4F-1F8733C525CE}" type="presParOf" srcId="{A259D9E9-8E96-49D4-B0C7-239738D8337D}" destId="{009E97D1-3CCA-4446-864B-98192CED63BA}" srcOrd="1" destOrd="0" presId="urn:microsoft.com/office/officeart/2005/8/layout/orgChart1"/>
    <dgm:cxn modelId="{63A9FD61-E76A-44A5-9A29-DADDE7ED448B}" type="presParOf" srcId="{24B4AD2E-65C8-4C78-9FE0-9DD06386B8BE}" destId="{09A7D2A8-DBED-4BF1-A537-BA090C0A5B55}" srcOrd="1" destOrd="0" presId="urn:microsoft.com/office/officeart/2005/8/layout/orgChart1"/>
    <dgm:cxn modelId="{5FF29D99-A943-4DC8-9033-313B1DC2167A}" type="presParOf" srcId="{24B4AD2E-65C8-4C78-9FE0-9DD06386B8BE}" destId="{A5D62246-0C1F-48B6-B52D-61657C803352}" srcOrd="2" destOrd="0" presId="urn:microsoft.com/office/officeart/2005/8/layout/orgChart1"/>
    <dgm:cxn modelId="{AB71EB56-9800-45A7-AAFD-3F2CCD874A5E}" type="presParOf" srcId="{E9F3938F-AE2C-4C9B-9778-7F35CD6CCAEB}" destId="{0C04B233-6A80-45E4-9502-D864D13D0EE1}" srcOrd="4" destOrd="0" presId="urn:microsoft.com/office/officeart/2005/8/layout/orgChart1"/>
    <dgm:cxn modelId="{93B43E7D-6C93-4C14-9D08-42FBFADD69F4}" type="presParOf" srcId="{E9F3938F-AE2C-4C9B-9778-7F35CD6CCAEB}" destId="{AD222ADF-0CE7-455B-AF1B-6E42A00F3E4F}" srcOrd="5" destOrd="0" presId="urn:microsoft.com/office/officeart/2005/8/layout/orgChart1"/>
    <dgm:cxn modelId="{70C09019-F22D-4643-9AA4-8A5A4C55E407}" type="presParOf" srcId="{AD222ADF-0CE7-455B-AF1B-6E42A00F3E4F}" destId="{5863788E-5FB1-4A79-95B8-00C30EA0F879}" srcOrd="0" destOrd="0" presId="urn:microsoft.com/office/officeart/2005/8/layout/orgChart1"/>
    <dgm:cxn modelId="{A62E1699-E1A4-4388-902A-E30C7D31C79B}" type="presParOf" srcId="{5863788E-5FB1-4A79-95B8-00C30EA0F879}" destId="{4AB73F33-D9DF-4CBD-9A7F-175217A18CFC}" srcOrd="0" destOrd="0" presId="urn:microsoft.com/office/officeart/2005/8/layout/orgChart1"/>
    <dgm:cxn modelId="{1D885BAC-8509-4EFD-927D-08E126724BF0}" type="presParOf" srcId="{5863788E-5FB1-4A79-95B8-00C30EA0F879}" destId="{2A0D69D3-605B-487B-82E6-3DFEA0DFCAAF}" srcOrd="1" destOrd="0" presId="urn:microsoft.com/office/officeart/2005/8/layout/orgChart1"/>
    <dgm:cxn modelId="{B7F4359B-CFE0-4FFB-8CDB-1B28B3D86C26}" type="presParOf" srcId="{AD222ADF-0CE7-455B-AF1B-6E42A00F3E4F}" destId="{8BF074F6-3439-471C-BF8B-4C1111F799A7}" srcOrd="1" destOrd="0" presId="urn:microsoft.com/office/officeart/2005/8/layout/orgChart1"/>
    <dgm:cxn modelId="{8F8F3135-C945-4D00-B80E-924E56A42860}" type="presParOf" srcId="{AD222ADF-0CE7-455B-AF1B-6E42A00F3E4F}" destId="{15C496D8-718F-4FE9-9BE4-CB1DEBC23FBD}" srcOrd="2" destOrd="0" presId="urn:microsoft.com/office/officeart/2005/8/layout/orgChart1"/>
    <dgm:cxn modelId="{DAFDE1D9-B75F-48CF-9342-59E0F8DDC72A}" type="presParOf" srcId="{EA5D0551-BDAE-4D0E-85EF-3AECE08200E2}" destId="{BF733F28-6B8D-437B-9F05-FD71DBB454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55CA329-93B3-4865-99A1-5B02BB716DBA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39AA93AE-74D5-408D-AE4D-F5E524C4B1A7}">
      <dgm:prSet phldrT="[Text]"/>
      <dgm:spPr/>
      <dgm:t>
        <a:bodyPr/>
        <a:lstStyle/>
        <a:p>
          <a:r>
            <a:rPr lang="de-DE" dirty="0" smtClean="0"/>
            <a:t>Laura Thomas Geschäftsleitung</a:t>
          </a:r>
          <a:endParaRPr lang="de-DE" dirty="0"/>
        </a:p>
      </dgm:t>
    </dgm:pt>
    <dgm:pt modelId="{B861DA9C-6366-4E21-B230-994E89D91019}" type="parTrans" cxnId="{850A7174-47CF-4727-A613-B292632D131F}">
      <dgm:prSet/>
      <dgm:spPr/>
      <dgm:t>
        <a:bodyPr/>
        <a:lstStyle/>
        <a:p>
          <a:endParaRPr lang="de-DE"/>
        </a:p>
      </dgm:t>
    </dgm:pt>
    <dgm:pt modelId="{34AE149F-E515-41A4-B66A-0B37127AB1D3}" type="sibTrans" cxnId="{850A7174-47CF-4727-A613-B292632D131F}">
      <dgm:prSet/>
      <dgm:spPr/>
      <dgm:t>
        <a:bodyPr/>
        <a:lstStyle/>
        <a:p>
          <a:endParaRPr lang="de-DE"/>
        </a:p>
      </dgm:t>
    </dgm:pt>
    <dgm:pt modelId="{098DAAD8-C316-46CF-BB58-C62C01F90F87}">
      <dgm:prSet phldrT="[Text]"/>
      <dgm:spPr/>
      <dgm:t>
        <a:bodyPr/>
        <a:lstStyle/>
        <a:p>
          <a:r>
            <a:rPr lang="de-DE" dirty="0" smtClean="0"/>
            <a:t>Marina Wiesner Leitung Entwicklung</a:t>
          </a:r>
          <a:endParaRPr lang="de-DE" dirty="0"/>
        </a:p>
      </dgm:t>
    </dgm:pt>
    <dgm:pt modelId="{7E3A87DB-B598-41CE-8176-021E7C98C723}" type="parTrans" cxnId="{7B7BDED5-7097-4890-BE3B-19086F1A670A}">
      <dgm:prSet/>
      <dgm:spPr/>
      <dgm:t>
        <a:bodyPr/>
        <a:lstStyle/>
        <a:p>
          <a:endParaRPr lang="de-DE"/>
        </a:p>
      </dgm:t>
    </dgm:pt>
    <dgm:pt modelId="{37330959-391A-4A7D-B343-0FBAEE3A79E6}" type="sibTrans" cxnId="{7B7BDED5-7097-4890-BE3B-19086F1A670A}">
      <dgm:prSet/>
      <dgm:spPr/>
      <dgm:t>
        <a:bodyPr/>
        <a:lstStyle/>
        <a:p>
          <a:endParaRPr lang="de-DE"/>
        </a:p>
      </dgm:t>
    </dgm:pt>
    <dgm:pt modelId="{5A4E8B3D-E33B-4F1C-AFCA-9AE3B33CAF53}">
      <dgm:prSet phldrT="[Text]"/>
      <dgm:spPr/>
      <dgm:t>
        <a:bodyPr/>
        <a:lstStyle/>
        <a:p>
          <a:r>
            <a:rPr lang="de-DE" dirty="0" smtClean="0"/>
            <a:t>Helga Nohl Leitung Vertrieb</a:t>
          </a:r>
          <a:endParaRPr lang="de-DE" dirty="0"/>
        </a:p>
      </dgm:t>
    </dgm:pt>
    <dgm:pt modelId="{54552357-7B51-45AA-A6FB-309DABA1FC8D}" type="parTrans" cxnId="{CDD51B1A-F7F3-416E-B4DD-BF6504AB6098}">
      <dgm:prSet/>
      <dgm:spPr/>
      <dgm:t>
        <a:bodyPr/>
        <a:lstStyle/>
        <a:p>
          <a:endParaRPr lang="de-DE"/>
        </a:p>
      </dgm:t>
    </dgm:pt>
    <dgm:pt modelId="{CC8EAEEB-75B1-4D0E-B022-3DD8440D2C4C}" type="sibTrans" cxnId="{CDD51B1A-F7F3-416E-B4DD-BF6504AB6098}">
      <dgm:prSet/>
      <dgm:spPr/>
      <dgm:t>
        <a:bodyPr/>
        <a:lstStyle/>
        <a:p>
          <a:endParaRPr lang="de-DE"/>
        </a:p>
      </dgm:t>
    </dgm:pt>
    <dgm:pt modelId="{44490A89-6B4B-49EA-8E9D-19E7ACA7EF43}">
      <dgm:prSet phldrT="[Text]"/>
      <dgm:spPr/>
      <dgm:t>
        <a:bodyPr/>
        <a:lstStyle/>
        <a:p>
          <a:r>
            <a:rPr lang="de-DE" dirty="0" smtClean="0"/>
            <a:t>Carlo Gerhardt Leitung Personal</a:t>
          </a:r>
          <a:endParaRPr lang="de-DE" dirty="0"/>
        </a:p>
      </dgm:t>
    </dgm:pt>
    <dgm:pt modelId="{F5C7E2F3-996F-482B-94F3-8BEE1DE47E4A}" type="parTrans" cxnId="{2622D340-A349-4264-A3D2-AEF4AA932986}">
      <dgm:prSet/>
      <dgm:spPr/>
      <dgm:t>
        <a:bodyPr/>
        <a:lstStyle/>
        <a:p>
          <a:endParaRPr lang="de-DE"/>
        </a:p>
      </dgm:t>
    </dgm:pt>
    <dgm:pt modelId="{6095DEE3-D097-4F52-BC42-096F2D90C9E2}" type="sibTrans" cxnId="{2622D340-A349-4264-A3D2-AEF4AA932986}">
      <dgm:prSet/>
      <dgm:spPr/>
      <dgm:t>
        <a:bodyPr/>
        <a:lstStyle/>
        <a:p>
          <a:endParaRPr lang="de-DE"/>
        </a:p>
      </dgm:t>
    </dgm:pt>
    <dgm:pt modelId="{7A3C8241-774E-47F8-B260-AC15169B5C04}">
      <dgm:prSet/>
      <dgm:spPr/>
      <dgm:t>
        <a:bodyPr/>
        <a:lstStyle/>
        <a:p>
          <a:r>
            <a:rPr lang="de-DE" dirty="0" smtClean="0"/>
            <a:t>Helmut Anstatt Leitung Produktion</a:t>
          </a:r>
          <a:endParaRPr lang="de-DE" dirty="0"/>
        </a:p>
      </dgm:t>
    </dgm:pt>
    <dgm:pt modelId="{A8B84402-1482-4604-AE37-FC2F2B65128D}" type="parTrans" cxnId="{A9129C77-2470-4326-B371-39B28985D78F}">
      <dgm:prSet/>
      <dgm:spPr/>
      <dgm:t>
        <a:bodyPr/>
        <a:lstStyle/>
        <a:p>
          <a:endParaRPr lang="de-DE"/>
        </a:p>
      </dgm:t>
    </dgm:pt>
    <dgm:pt modelId="{955D2178-47AD-4892-8422-4FE570B76B8D}" type="sibTrans" cxnId="{A9129C77-2470-4326-B371-39B28985D78F}">
      <dgm:prSet/>
      <dgm:spPr/>
      <dgm:t>
        <a:bodyPr/>
        <a:lstStyle/>
        <a:p>
          <a:endParaRPr lang="de-DE"/>
        </a:p>
      </dgm:t>
    </dgm:pt>
    <dgm:pt modelId="{5806942E-F46F-46DA-9F0C-8B301B8E1AB9}">
      <dgm:prSet/>
      <dgm:spPr/>
      <dgm:t>
        <a:bodyPr/>
        <a:lstStyle/>
        <a:p>
          <a:r>
            <a:rPr lang="de-DE" dirty="0" smtClean="0"/>
            <a:t>Udo Wille Citybikes</a:t>
          </a:r>
          <a:endParaRPr lang="de-DE" dirty="0"/>
        </a:p>
      </dgm:t>
    </dgm:pt>
    <dgm:pt modelId="{858E00DC-F586-44C9-9D8A-94A533897E25}" type="parTrans" cxnId="{764C4D3E-7B43-41BD-B4E4-26E72F1D21E4}">
      <dgm:prSet/>
      <dgm:spPr/>
      <dgm:t>
        <a:bodyPr/>
        <a:lstStyle/>
        <a:p>
          <a:endParaRPr lang="de-DE"/>
        </a:p>
      </dgm:t>
    </dgm:pt>
    <dgm:pt modelId="{C88E6604-4495-4F92-B555-50EDAEDC60D7}" type="sibTrans" cxnId="{764C4D3E-7B43-41BD-B4E4-26E72F1D21E4}">
      <dgm:prSet/>
      <dgm:spPr/>
      <dgm:t>
        <a:bodyPr/>
        <a:lstStyle/>
        <a:p>
          <a:endParaRPr lang="de-DE"/>
        </a:p>
      </dgm:t>
    </dgm:pt>
    <dgm:pt modelId="{34030B7F-E802-42AD-A753-AAAB63CDA9D2}">
      <dgm:prSet/>
      <dgm:spPr/>
      <dgm:t>
        <a:bodyPr/>
        <a:lstStyle/>
        <a:p>
          <a:r>
            <a:rPr lang="de-DE" dirty="0" smtClean="0"/>
            <a:t>Silke Huth Rennräder</a:t>
          </a:r>
          <a:endParaRPr lang="de-DE" dirty="0"/>
        </a:p>
      </dgm:t>
    </dgm:pt>
    <dgm:pt modelId="{EDD2730A-AD76-4E64-9F35-51E25EC29628}" type="parTrans" cxnId="{E1BA0410-B460-43F0-967E-5099270B6FC6}">
      <dgm:prSet/>
      <dgm:spPr/>
      <dgm:t>
        <a:bodyPr/>
        <a:lstStyle/>
        <a:p>
          <a:endParaRPr lang="de-DE"/>
        </a:p>
      </dgm:t>
    </dgm:pt>
    <dgm:pt modelId="{20AE5006-A8B3-47B4-AF9C-A62BBAF5CF53}" type="sibTrans" cxnId="{E1BA0410-B460-43F0-967E-5099270B6FC6}">
      <dgm:prSet/>
      <dgm:spPr/>
      <dgm:t>
        <a:bodyPr/>
        <a:lstStyle/>
        <a:p>
          <a:endParaRPr lang="de-DE"/>
        </a:p>
      </dgm:t>
    </dgm:pt>
    <dgm:pt modelId="{118DB22C-69D6-4019-82D6-609BD150F8AD}">
      <dgm:prSet/>
      <dgm:spPr/>
      <dgm:t>
        <a:bodyPr/>
        <a:lstStyle/>
        <a:p>
          <a:r>
            <a:rPr lang="de-DE" dirty="0" smtClean="0"/>
            <a:t>Linda Nikolai Mountainbikes</a:t>
          </a:r>
          <a:endParaRPr lang="de-DE" dirty="0"/>
        </a:p>
      </dgm:t>
    </dgm:pt>
    <dgm:pt modelId="{40962D65-2950-4448-9C16-7497ED44EE0B}" type="parTrans" cxnId="{1AA3CC7F-FAF5-42C1-A2B3-BD5870D48998}">
      <dgm:prSet/>
      <dgm:spPr/>
      <dgm:t>
        <a:bodyPr/>
        <a:lstStyle/>
        <a:p>
          <a:endParaRPr lang="de-DE"/>
        </a:p>
      </dgm:t>
    </dgm:pt>
    <dgm:pt modelId="{065FF68D-D4DA-4BFD-822C-6C8E1CDF733C}" type="sibTrans" cxnId="{1AA3CC7F-FAF5-42C1-A2B3-BD5870D48998}">
      <dgm:prSet/>
      <dgm:spPr/>
      <dgm:t>
        <a:bodyPr/>
        <a:lstStyle/>
        <a:p>
          <a:endParaRPr lang="de-DE"/>
        </a:p>
      </dgm:t>
    </dgm:pt>
    <dgm:pt modelId="{8740541E-32ED-4B80-ACB6-2F579F286153}" type="pres">
      <dgm:prSet presAssocID="{155CA329-93B3-4865-99A1-5B02BB716DB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74864D8A-C965-4259-8BBD-07A9CF0E4FA6}" type="pres">
      <dgm:prSet presAssocID="{39AA93AE-74D5-408D-AE4D-F5E524C4B1A7}" presName="hierRoot1" presStyleCnt="0">
        <dgm:presLayoutVars>
          <dgm:hierBranch val="init"/>
        </dgm:presLayoutVars>
      </dgm:prSet>
      <dgm:spPr/>
    </dgm:pt>
    <dgm:pt modelId="{4C181D41-7FF2-47EC-A338-14BDA97DB6D7}" type="pres">
      <dgm:prSet presAssocID="{39AA93AE-74D5-408D-AE4D-F5E524C4B1A7}" presName="rootComposite1" presStyleCnt="0"/>
      <dgm:spPr/>
    </dgm:pt>
    <dgm:pt modelId="{C9909DFD-4687-4D51-A83B-37267C982CF2}" type="pres">
      <dgm:prSet presAssocID="{39AA93AE-74D5-408D-AE4D-F5E524C4B1A7}" presName="rootText1" presStyleLbl="node0" presStyleIdx="0" presStyleCnt="1">
        <dgm:presLayoutVars>
          <dgm:chPref val="3"/>
        </dgm:presLayoutVars>
      </dgm:prSet>
      <dgm:spPr>
        <a:prstGeom prst="flowChartPunchedTape">
          <a:avLst/>
        </a:prstGeom>
      </dgm:spPr>
      <dgm:t>
        <a:bodyPr/>
        <a:lstStyle/>
        <a:p>
          <a:endParaRPr lang="de-DE"/>
        </a:p>
      </dgm:t>
    </dgm:pt>
    <dgm:pt modelId="{4725D8C3-C23E-4C46-BB15-F4CCBF45E59A}" type="pres">
      <dgm:prSet presAssocID="{39AA93AE-74D5-408D-AE4D-F5E524C4B1A7}" presName="rootConnector1" presStyleLbl="node1" presStyleIdx="0" presStyleCnt="0"/>
      <dgm:spPr/>
      <dgm:t>
        <a:bodyPr/>
        <a:lstStyle/>
        <a:p>
          <a:endParaRPr lang="de-DE"/>
        </a:p>
      </dgm:t>
    </dgm:pt>
    <dgm:pt modelId="{81245384-F46C-4E3D-BC63-1D1E3C241A56}" type="pres">
      <dgm:prSet presAssocID="{39AA93AE-74D5-408D-AE4D-F5E524C4B1A7}" presName="hierChild2" presStyleCnt="0"/>
      <dgm:spPr/>
    </dgm:pt>
    <dgm:pt modelId="{0BF6AA62-6C38-4F1C-AC22-B24F22896DA5}" type="pres">
      <dgm:prSet presAssocID="{F5C7E2F3-996F-482B-94F3-8BEE1DE47E4A}" presName="Name37" presStyleLbl="parChTrans1D2" presStyleIdx="0" presStyleCnt="4"/>
      <dgm:spPr/>
      <dgm:t>
        <a:bodyPr/>
        <a:lstStyle/>
        <a:p>
          <a:endParaRPr lang="de-DE"/>
        </a:p>
      </dgm:t>
    </dgm:pt>
    <dgm:pt modelId="{436D0389-1D58-4223-8DDE-01ACC98E3F36}" type="pres">
      <dgm:prSet presAssocID="{44490A89-6B4B-49EA-8E9D-19E7ACA7EF43}" presName="hierRoot2" presStyleCnt="0">
        <dgm:presLayoutVars>
          <dgm:hierBranch val="init"/>
        </dgm:presLayoutVars>
      </dgm:prSet>
      <dgm:spPr/>
    </dgm:pt>
    <dgm:pt modelId="{52832625-C437-4D23-A175-A403322D06AF}" type="pres">
      <dgm:prSet presAssocID="{44490A89-6B4B-49EA-8E9D-19E7ACA7EF43}" presName="rootComposite" presStyleCnt="0"/>
      <dgm:spPr/>
    </dgm:pt>
    <dgm:pt modelId="{C3C6BA90-8DF4-44C2-A546-3DFFA0D3F726}" type="pres">
      <dgm:prSet presAssocID="{44490A89-6B4B-49EA-8E9D-19E7ACA7EF43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AE11EDB-C2F6-42ED-BB1D-28199A1DCA65}" type="pres">
      <dgm:prSet presAssocID="{44490A89-6B4B-49EA-8E9D-19E7ACA7EF43}" presName="rootConnector" presStyleLbl="node2" presStyleIdx="0" presStyleCnt="4"/>
      <dgm:spPr/>
      <dgm:t>
        <a:bodyPr/>
        <a:lstStyle/>
        <a:p>
          <a:endParaRPr lang="de-DE"/>
        </a:p>
      </dgm:t>
    </dgm:pt>
    <dgm:pt modelId="{D8B62920-9EE6-446F-BE24-702341F596C6}" type="pres">
      <dgm:prSet presAssocID="{44490A89-6B4B-49EA-8E9D-19E7ACA7EF43}" presName="hierChild4" presStyleCnt="0"/>
      <dgm:spPr/>
    </dgm:pt>
    <dgm:pt modelId="{53D465FA-B8E5-4014-90FD-5B750BBA318C}" type="pres">
      <dgm:prSet presAssocID="{44490A89-6B4B-49EA-8E9D-19E7ACA7EF43}" presName="hierChild5" presStyleCnt="0"/>
      <dgm:spPr/>
    </dgm:pt>
    <dgm:pt modelId="{499CCACC-5F45-4A7D-8E26-FE34984A5DEA}" type="pres">
      <dgm:prSet presAssocID="{7E3A87DB-B598-41CE-8176-021E7C98C723}" presName="Name37" presStyleLbl="parChTrans1D2" presStyleIdx="1" presStyleCnt="4"/>
      <dgm:spPr/>
      <dgm:t>
        <a:bodyPr/>
        <a:lstStyle/>
        <a:p>
          <a:endParaRPr lang="de-DE"/>
        </a:p>
      </dgm:t>
    </dgm:pt>
    <dgm:pt modelId="{BE8ADCFF-B58C-4A09-81D2-47EBD6158D5E}" type="pres">
      <dgm:prSet presAssocID="{098DAAD8-C316-46CF-BB58-C62C01F90F87}" presName="hierRoot2" presStyleCnt="0">
        <dgm:presLayoutVars>
          <dgm:hierBranch val="init"/>
        </dgm:presLayoutVars>
      </dgm:prSet>
      <dgm:spPr/>
    </dgm:pt>
    <dgm:pt modelId="{2ED085BD-B6AD-4031-B186-10C9950C426B}" type="pres">
      <dgm:prSet presAssocID="{098DAAD8-C316-46CF-BB58-C62C01F90F87}" presName="rootComposite" presStyleCnt="0"/>
      <dgm:spPr/>
    </dgm:pt>
    <dgm:pt modelId="{95D8A7AB-FBB5-45B1-87B2-DADCBA4D7289}" type="pres">
      <dgm:prSet presAssocID="{098DAAD8-C316-46CF-BB58-C62C01F90F87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56D7E0C-4347-4DD0-B8EB-305150C09581}" type="pres">
      <dgm:prSet presAssocID="{098DAAD8-C316-46CF-BB58-C62C01F90F87}" presName="rootConnector" presStyleLbl="node2" presStyleIdx="1" presStyleCnt="4"/>
      <dgm:spPr/>
      <dgm:t>
        <a:bodyPr/>
        <a:lstStyle/>
        <a:p>
          <a:endParaRPr lang="de-DE"/>
        </a:p>
      </dgm:t>
    </dgm:pt>
    <dgm:pt modelId="{C5579F5F-FD75-4D72-851A-B552A2CDE030}" type="pres">
      <dgm:prSet presAssocID="{098DAAD8-C316-46CF-BB58-C62C01F90F87}" presName="hierChild4" presStyleCnt="0"/>
      <dgm:spPr/>
    </dgm:pt>
    <dgm:pt modelId="{BAA5AF64-6FA5-4425-B5C0-58FD5E26DA14}" type="pres">
      <dgm:prSet presAssocID="{858E00DC-F586-44C9-9D8A-94A533897E25}" presName="Name37" presStyleLbl="parChTrans1D3" presStyleIdx="0" presStyleCnt="3"/>
      <dgm:spPr/>
      <dgm:t>
        <a:bodyPr/>
        <a:lstStyle/>
        <a:p>
          <a:endParaRPr lang="de-DE"/>
        </a:p>
      </dgm:t>
    </dgm:pt>
    <dgm:pt modelId="{102CBE1C-F558-4AA8-B81F-3F0DD627269A}" type="pres">
      <dgm:prSet presAssocID="{5806942E-F46F-46DA-9F0C-8B301B8E1AB9}" presName="hierRoot2" presStyleCnt="0">
        <dgm:presLayoutVars>
          <dgm:hierBranch val="init"/>
        </dgm:presLayoutVars>
      </dgm:prSet>
      <dgm:spPr/>
    </dgm:pt>
    <dgm:pt modelId="{01CE0724-3855-43F6-941D-E3DFF543398E}" type="pres">
      <dgm:prSet presAssocID="{5806942E-F46F-46DA-9F0C-8B301B8E1AB9}" presName="rootComposite" presStyleCnt="0"/>
      <dgm:spPr/>
    </dgm:pt>
    <dgm:pt modelId="{06770F9D-4945-45AF-98EE-6D14F7145102}" type="pres">
      <dgm:prSet presAssocID="{5806942E-F46F-46DA-9F0C-8B301B8E1AB9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40F0A6A-A132-4F8C-8BE8-05200B284BCD}" type="pres">
      <dgm:prSet presAssocID="{5806942E-F46F-46DA-9F0C-8B301B8E1AB9}" presName="rootConnector" presStyleLbl="node3" presStyleIdx="0" presStyleCnt="3"/>
      <dgm:spPr/>
      <dgm:t>
        <a:bodyPr/>
        <a:lstStyle/>
        <a:p>
          <a:endParaRPr lang="de-DE"/>
        </a:p>
      </dgm:t>
    </dgm:pt>
    <dgm:pt modelId="{40898920-C33D-4EF2-9B3B-7024ADDAC757}" type="pres">
      <dgm:prSet presAssocID="{5806942E-F46F-46DA-9F0C-8B301B8E1AB9}" presName="hierChild4" presStyleCnt="0"/>
      <dgm:spPr/>
    </dgm:pt>
    <dgm:pt modelId="{BF55EB14-5FF5-4F66-B55D-A865FC1E73EB}" type="pres">
      <dgm:prSet presAssocID="{5806942E-F46F-46DA-9F0C-8B301B8E1AB9}" presName="hierChild5" presStyleCnt="0"/>
      <dgm:spPr/>
    </dgm:pt>
    <dgm:pt modelId="{70E06C02-4EB7-47BB-99F7-6E29025E1E5C}" type="pres">
      <dgm:prSet presAssocID="{EDD2730A-AD76-4E64-9F35-51E25EC29628}" presName="Name37" presStyleLbl="parChTrans1D3" presStyleIdx="1" presStyleCnt="3"/>
      <dgm:spPr/>
      <dgm:t>
        <a:bodyPr/>
        <a:lstStyle/>
        <a:p>
          <a:endParaRPr lang="de-DE"/>
        </a:p>
      </dgm:t>
    </dgm:pt>
    <dgm:pt modelId="{A4DF8D4A-3372-486D-8528-FF97ACAB2258}" type="pres">
      <dgm:prSet presAssocID="{34030B7F-E802-42AD-A753-AAAB63CDA9D2}" presName="hierRoot2" presStyleCnt="0">
        <dgm:presLayoutVars>
          <dgm:hierBranch val="init"/>
        </dgm:presLayoutVars>
      </dgm:prSet>
      <dgm:spPr/>
    </dgm:pt>
    <dgm:pt modelId="{624D2E0F-08E2-4E1F-A6CB-2CEFB2AA658A}" type="pres">
      <dgm:prSet presAssocID="{34030B7F-E802-42AD-A753-AAAB63CDA9D2}" presName="rootComposite" presStyleCnt="0"/>
      <dgm:spPr/>
    </dgm:pt>
    <dgm:pt modelId="{6769B7BA-0B6C-4C0A-945F-D009562EFF97}" type="pres">
      <dgm:prSet presAssocID="{34030B7F-E802-42AD-A753-AAAB63CDA9D2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04E7348-8529-47F4-AB84-37A9215E1B5C}" type="pres">
      <dgm:prSet presAssocID="{34030B7F-E802-42AD-A753-AAAB63CDA9D2}" presName="rootConnector" presStyleLbl="node3" presStyleIdx="1" presStyleCnt="3"/>
      <dgm:spPr/>
      <dgm:t>
        <a:bodyPr/>
        <a:lstStyle/>
        <a:p>
          <a:endParaRPr lang="de-DE"/>
        </a:p>
      </dgm:t>
    </dgm:pt>
    <dgm:pt modelId="{CD95AADD-13DF-490D-A555-CA23BC00F4CE}" type="pres">
      <dgm:prSet presAssocID="{34030B7F-E802-42AD-A753-AAAB63CDA9D2}" presName="hierChild4" presStyleCnt="0"/>
      <dgm:spPr/>
    </dgm:pt>
    <dgm:pt modelId="{0A2C0221-F78C-4482-8480-EF72E91D9C6A}" type="pres">
      <dgm:prSet presAssocID="{34030B7F-E802-42AD-A753-AAAB63CDA9D2}" presName="hierChild5" presStyleCnt="0"/>
      <dgm:spPr/>
    </dgm:pt>
    <dgm:pt modelId="{F3659F69-EB12-4C4E-B575-DD63072CC94A}" type="pres">
      <dgm:prSet presAssocID="{40962D65-2950-4448-9C16-7497ED44EE0B}" presName="Name37" presStyleLbl="parChTrans1D3" presStyleIdx="2" presStyleCnt="3"/>
      <dgm:spPr/>
      <dgm:t>
        <a:bodyPr/>
        <a:lstStyle/>
        <a:p>
          <a:endParaRPr lang="de-DE"/>
        </a:p>
      </dgm:t>
    </dgm:pt>
    <dgm:pt modelId="{0BBC2649-C6A6-4463-B8A0-DFF2174B67C9}" type="pres">
      <dgm:prSet presAssocID="{118DB22C-69D6-4019-82D6-609BD150F8AD}" presName="hierRoot2" presStyleCnt="0">
        <dgm:presLayoutVars>
          <dgm:hierBranch val="init"/>
        </dgm:presLayoutVars>
      </dgm:prSet>
      <dgm:spPr/>
    </dgm:pt>
    <dgm:pt modelId="{C6BB9532-C317-45C3-B8AC-6266C719FE78}" type="pres">
      <dgm:prSet presAssocID="{118DB22C-69D6-4019-82D6-609BD150F8AD}" presName="rootComposite" presStyleCnt="0"/>
      <dgm:spPr/>
    </dgm:pt>
    <dgm:pt modelId="{22DD1CB6-972B-4466-A7B4-E73D7544970A}" type="pres">
      <dgm:prSet presAssocID="{118DB22C-69D6-4019-82D6-609BD150F8AD}" presName="rootText" presStyleLbl="node3" presStyleIdx="2" presStyleCnt="3" custLinFactNeighborX="2285" custLinFactNeighborY="-3047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15F87FC-9C78-4760-88F5-E8867A6610FF}" type="pres">
      <dgm:prSet presAssocID="{118DB22C-69D6-4019-82D6-609BD150F8AD}" presName="rootConnector" presStyleLbl="node3" presStyleIdx="2" presStyleCnt="3"/>
      <dgm:spPr/>
      <dgm:t>
        <a:bodyPr/>
        <a:lstStyle/>
        <a:p>
          <a:endParaRPr lang="de-DE"/>
        </a:p>
      </dgm:t>
    </dgm:pt>
    <dgm:pt modelId="{17C51730-C0B4-44D6-AAD0-3617810946AF}" type="pres">
      <dgm:prSet presAssocID="{118DB22C-69D6-4019-82D6-609BD150F8AD}" presName="hierChild4" presStyleCnt="0"/>
      <dgm:spPr/>
    </dgm:pt>
    <dgm:pt modelId="{29564674-C5AD-470C-93BD-37AE1FA42814}" type="pres">
      <dgm:prSet presAssocID="{118DB22C-69D6-4019-82D6-609BD150F8AD}" presName="hierChild5" presStyleCnt="0"/>
      <dgm:spPr/>
    </dgm:pt>
    <dgm:pt modelId="{A63F33AE-3D1A-440B-9065-E90B45CE47AE}" type="pres">
      <dgm:prSet presAssocID="{098DAAD8-C316-46CF-BB58-C62C01F90F87}" presName="hierChild5" presStyleCnt="0"/>
      <dgm:spPr/>
    </dgm:pt>
    <dgm:pt modelId="{D798EB24-E71C-43C5-ACD6-C31D1E594C2B}" type="pres">
      <dgm:prSet presAssocID="{54552357-7B51-45AA-A6FB-309DABA1FC8D}" presName="Name37" presStyleLbl="parChTrans1D2" presStyleIdx="2" presStyleCnt="4"/>
      <dgm:spPr/>
      <dgm:t>
        <a:bodyPr/>
        <a:lstStyle/>
        <a:p>
          <a:endParaRPr lang="de-DE"/>
        </a:p>
      </dgm:t>
    </dgm:pt>
    <dgm:pt modelId="{685A6353-515B-402A-9B29-8FF5697AEC90}" type="pres">
      <dgm:prSet presAssocID="{5A4E8B3D-E33B-4F1C-AFCA-9AE3B33CAF53}" presName="hierRoot2" presStyleCnt="0">
        <dgm:presLayoutVars>
          <dgm:hierBranch val="init"/>
        </dgm:presLayoutVars>
      </dgm:prSet>
      <dgm:spPr/>
    </dgm:pt>
    <dgm:pt modelId="{78180D67-2593-47E6-A1E6-7984E5E31045}" type="pres">
      <dgm:prSet presAssocID="{5A4E8B3D-E33B-4F1C-AFCA-9AE3B33CAF53}" presName="rootComposite" presStyleCnt="0"/>
      <dgm:spPr/>
    </dgm:pt>
    <dgm:pt modelId="{6A5E1B2B-5AA7-4659-88B5-B0CE228EC3FA}" type="pres">
      <dgm:prSet presAssocID="{5A4E8B3D-E33B-4F1C-AFCA-9AE3B33CAF53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01693073-9E40-4B4F-9EBF-3073D6E5D99B}" type="pres">
      <dgm:prSet presAssocID="{5A4E8B3D-E33B-4F1C-AFCA-9AE3B33CAF53}" presName="rootConnector" presStyleLbl="node2" presStyleIdx="2" presStyleCnt="4"/>
      <dgm:spPr/>
      <dgm:t>
        <a:bodyPr/>
        <a:lstStyle/>
        <a:p>
          <a:endParaRPr lang="de-DE"/>
        </a:p>
      </dgm:t>
    </dgm:pt>
    <dgm:pt modelId="{78687B0B-2FDB-4EF3-A1CD-25BF79BDD0C4}" type="pres">
      <dgm:prSet presAssocID="{5A4E8B3D-E33B-4F1C-AFCA-9AE3B33CAF53}" presName="hierChild4" presStyleCnt="0"/>
      <dgm:spPr/>
    </dgm:pt>
    <dgm:pt modelId="{7109C86B-B55F-48A9-A479-215BF1A820BB}" type="pres">
      <dgm:prSet presAssocID="{5A4E8B3D-E33B-4F1C-AFCA-9AE3B33CAF53}" presName="hierChild5" presStyleCnt="0"/>
      <dgm:spPr/>
    </dgm:pt>
    <dgm:pt modelId="{757A2F93-03FB-4FE1-A014-D61D058B7E11}" type="pres">
      <dgm:prSet presAssocID="{A8B84402-1482-4604-AE37-FC2F2B65128D}" presName="Name37" presStyleLbl="parChTrans1D2" presStyleIdx="3" presStyleCnt="4"/>
      <dgm:spPr/>
      <dgm:t>
        <a:bodyPr/>
        <a:lstStyle/>
        <a:p>
          <a:endParaRPr lang="de-DE"/>
        </a:p>
      </dgm:t>
    </dgm:pt>
    <dgm:pt modelId="{63134DE9-4AD8-4587-A273-E30EEB72FE7B}" type="pres">
      <dgm:prSet presAssocID="{7A3C8241-774E-47F8-B260-AC15169B5C04}" presName="hierRoot2" presStyleCnt="0">
        <dgm:presLayoutVars>
          <dgm:hierBranch val="init"/>
        </dgm:presLayoutVars>
      </dgm:prSet>
      <dgm:spPr/>
    </dgm:pt>
    <dgm:pt modelId="{E1561C8A-38BD-426F-87C0-66012AB6E9A6}" type="pres">
      <dgm:prSet presAssocID="{7A3C8241-774E-47F8-B260-AC15169B5C04}" presName="rootComposite" presStyleCnt="0"/>
      <dgm:spPr/>
    </dgm:pt>
    <dgm:pt modelId="{6AFD57FF-E0C2-4B74-AD8C-2263883D6721}" type="pres">
      <dgm:prSet presAssocID="{7A3C8241-774E-47F8-B260-AC15169B5C04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CB6EC8A-FD12-42E2-90D9-787CC9D0D757}" type="pres">
      <dgm:prSet presAssocID="{7A3C8241-774E-47F8-B260-AC15169B5C04}" presName="rootConnector" presStyleLbl="node2" presStyleIdx="3" presStyleCnt="4"/>
      <dgm:spPr/>
      <dgm:t>
        <a:bodyPr/>
        <a:lstStyle/>
        <a:p>
          <a:endParaRPr lang="de-DE"/>
        </a:p>
      </dgm:t>
    </dgm:pt>
    <dgm:pt modelId="{65C9240E-00E9-442A-B52C-C3DF277C1AB2}" type="pres">
      <dgm:prSet presAssocID="{7A3C8241-774E-47F8-B260-AC15169B5C04}" presName="hierChild4" presStyleCnt="0"/>
      <dgm:spPr/>
    </dgm:pt>
    <dgm:pt modelId="{3C9014D6-8369-4DA8-8886-2BDE26196088}" type="pres">
      <dgm:prSet presAssocID="{7A3C8241-774E-47F8-B260-AC15169B5C04}" presName="hierChild5" presStyleCnt="0"/>
      <dgm:spPr/>
    </dgm:pt>
    <dgm:pt modelId="{C666BA65-EB4D-4C9E-ABAA-F404B47E5F82}" type="pres">
      <dgm:prSet presAssocID="{39AA93AE-74D5-408D-AE4D-F5E524C4B1A7}" presName="hierChild3" presStyleCnt="0"/>
      <dgm:spPr/>
    </dgm:pt>
  </dgm:ptLst>
  <dgm:cxnLst>
    <dgm:cxn modelId="{8577AFC1-F2C5-4BC9-81EE-A2363047C9CD}" type="presOf" srcId="{39AA93AE-74D5-408D-AE4D-F5E524C4B1A7}" destId="{C9909DFD-4687-4D51-A83B-37267C982CF2}" srcOrd="0" destOrd="0" presId="urn:microsoft.com/office/officeart/2005/8/layout/orgChart1"/>
    <dgm:cxn modelId="{14711D37-2062-40AA-9B75-8046C631B369}" type="presOf" srcId="{54552357-7B51-45AA-A6FB-309DABA1FC8D}" destId="{D798EB24-E71C-43C5-ACD6-C31D1E594C2B}" srcOrd="0" destOrd="0" presId="urn:microsoft.com/office/officeart/2005/8/layout/orgChart1"/>
    <dgm:cxn modelId="{B6D9C7B0-34AD-438E-A78A-3E625D65A8D4}" type="presOf" srcId="{7E3A87DB-B598-41CE-8176-021E7C98C723}" destId="{499CCACC-5F45-4A7D-8E26-FE34984A5DEA}" srcOrd="0" destOrd="0" presId="urn:microsoft.com/office/officeart/2005/8/layout/orgChart1"/>
    <dgm:cxn modelId="{6921F6F5-276F-4F9F-8172-52292A885C6F}" type="presOf" srcId="{098DAAD8-C316-46CF-BB58-C62C01F90F87}" destId="{756D7E0C-4347-4DD0-B8EB-305150C09581}" srcOrd="1" destOrd="0" presId="urn:microsoft.com/office/officeart/2005/8/layout/orgChart1"/>
    <dgm:cxn modelId="{67647441-06CC-4A48-8534-0E48632EE111}" type="presOf" srcId="{5A4E8B3D-E33B-4F1C-AFCA-9AE3B33CAF53}" destId="{6A5E1B2B-5AA7-4659-88B5-B0CE228EC3FA}" srcOrd="0" destOrd="0" presId="urn:microsoft.com/office/officeart/2005/8/layout/orgChart1"/>
    <dgm:cxn modelId="{7FD7774D-ACF7-439A-A920-567A46C63057}" type="presOf" srcId="{39AA93AE-74D5-408D-AE4D-F5E524C4B1A7}" destId="{4725D8C3-C23E-4C46-BB15-F4CCBF45E59A}" srcOrd="1" destOrd="0" presId="urn:microsoft.com/office/officeart/2005/8/layout/orgChart1"/>
    <dgm:cxn modelId="{8F7320CB-2376-46CC-91BA-268F2C0013AF}" type="presOf" srcId="{118DB22C-69D6-4019-82D6-609BD150F8AD}" destId="{22DD1CB6-972B-4466-A7B4-E73D7544970A}" srcOrd="0" destOrd="0" presId="urn:microsoft.com/office/officeart/2005/8/layout/orgChart1"/>
    <dgm:cxn modelId="{1AA3CC7F-FAF5-42C1-A2B3-BD5870D48998}" srcId="{098DAAD8-C316-46CF-BB58-C62C01F90F87}" destId="{118DB22C-69D6-4019-82D6-609BD150F8AD}" srcOrd="2" destOrd="0" parTransId="{40962D65-2950-4448-9C16-7497ED44EE0B}" sibTransId="{065FF68D-D4DA-4BFD-822C-6C8E1CDF733C}"/>
    <dgm:cxn modelId="{3FDCAB1C-1A6D-45EE-8369-DAD6486EFB3A}" type="presOf" srcId="{44490A89-6B4B-49EA-8E9D-19E7ACA7EF43}" destId="{C3C6BA90-8DF4-44C2-A546-3DFFA0D3F726}" srcOrd="0" destOrd="0" presId="urn:microsoft.com/office/officeart/2005/8/layout/orgChart1"/>
    <dgm:cxn modelId="{764C4D3E-7B43-41BD-B4E4-26E72F1D21E4}" srcId="{098DAAD8-C316-46CF-BB58-C62C01F90F87}" destId="{5806942E-F46F-46DA-9F0C-8B301B8E1AB9}" srcOrd="0" destOrd="0" parTransId="{858E00DC-F586-44C9-9D8A-94A533897E25}" sibTransId="{C88E6604-4495-4F92-B555-50EDAEDC60D7}"/>
    <dgm:cxn modelId="{76F082E4-5468-45D6-9F6F-90EA4B8D24E7}" type="presOf" srcId="{F5C7E2F3-996F-482B-94F3-8BEE1DE47E4A}" destId="{0BF6AA62-6C38-4F1C-AC22-B24F22896DA5}" srcOrd="0" destOrd="0" presId="urn:microsoft.com/office/officeart/2005/8/layout/orgChart1"/>
    <dgm:cxn modelId="{CCACCB1B-04E4-44EA-913C-177BB2C7158C}" type="presOf" srcId="{A8B84402-1482-4604-AE37-FC2F2B65128D}" destId="{757A2F93-03FB-4FE1-A014-D61D058B7E11}" srcOrd="0" destOrd="0" presId="urn:microsoft.com/office/officeart/2005/8/layout/orgChart1"/>
    <dgm:cxn modelId="{7B7BDED5-7097-4890-BE3B-19086F1A670A}" srcId="{39AA93AE-74D5-408D-AE4D-F5E524C4B1A7}" destId="{098DAAD8-C316-46CF-BB58-C62C01F90F87}" srcOrd="1" destOrd="0" parTransId="{7E3A87DB-B598-41CE-8176-021E7C98C723}" sibTransId="{37330959-391A-4A7D-B343-0FBAEE3A79E6}"/>
    <dgm:cxn modelId="{D1CAB6CF-1230-4163-9AD5-7A487ED95E87}" type="presOf" srcId="{7A3C8241-774E-47F8-B260-AC15169B5C04}" destId="{6AFD57FF-E0C2-4B74-AD8C-2263883D6721}" srcOrd="0" destOrd="0" presId="urn:microsoft.com/office/officeart/2005/8/layout/orgChart1"/>
    <dgm:cxn modelId="{65694E24-1513-4C6D-9C6A-F182C7934810}" type="presOf" srcId="{EDD2730A-AD76-4E64-9F35-51E25EC29628}" destId="{70E06C02-4EB7-47BB-99F7-6E29025E1E5C}" srcOrd="0" destOrd="0" presId="urn:microsoft.com/office/officeart/2005/8/layout/orgChart1"/>
    <dgm:cxn modelId="{01B0FA31-0C3D-4118-AD6C-3B9BE10FAAFB}" type="presOf" srcId="{34030B7F-E802-42AD-A753-AAAB63CDA9D2}" destId="{6769B7BA-0B6C-4C0A-945F-D009562EFF97}" srcOrd="0" destOrd="0" presId="urn:microsoft.com/office/officeart/2005/8/layout/orgChart1"/>
    <dgm:cxn modelId="{C275D15D-B47F-4DC2-BE12-AEA90C0B8DD2}" type="presOf" srcId="{40962D65-2950-4448-9C16-7497ED44EE0B}" destId="{F3659F69-EB12-4C4E-B575-DD63072CC94A}" srcOrd="0" destOrd="0" presId="urn:microsoft.com/office/officeart/2005/8/layout/orgChart1"/>
    <dgm:cxn modelId="{2622D340-A349-4264-A3D2-AEF4AA932986}" srcId="{39AA93AE-74D5-408D-AE4D-F5E524C4B1A7}" destId="{44490A89-6B4B-49EA-8E9D-19E7ACA7EF43}" srcOrd="0" destOrd="0" parTransId="{F5C7E2F3-996F-482B-94F3-8BEE1DE47E4A}" sibTransId="{6095DEE3-D097-4F52-BC42-096F2D90C9E2}"/>
    <dgm:cxn modelId="{D3611241-EA5D-4A49-9F5C-85A042E6751E}" type="presOf" srcId="{5A4E8B3D-E33B-4F1C-AFCA-9AE3B33CAF53}" destId="{01693073-9E40-4B4F-9EBF-3073D6E5D99B}" srcOrd="1" destOrd="0" presId="urn:microsoft.com/office/officeart/2005/8/layout/orgChart1"/>
    <dgm:cxn modelId="{A9129C77-2470-4326-B371-39B28985D78F}" srcId="{39AA93AE-74D5-408D-AE4D-F5E524C4B1A7}" destId="{7A3C8241-774E-47F8-B260-AC15169B5C04}" srcOrd="3" destOrd="0" parTransId="{A8B84402-1482-4604-AE37-FC2F2B65128D}" sibTransId="{955D2178-47AD-4892-8422-4FE570B76B8D}"/>
    <dgm:cxn modelId="{51510353-F76C-4CF3-A43D-50758B2ABE64}" type="presOf" srcId="{7A3C8241-774E-47F8-B260-AC15169B5C04}" destId="{ECB6EC8A-FD12-42E2-90D9-787CC9D0D757}" srcOrd="1" destOrd="0" presId="urn:microsoft.com/office/officeart/2005/8/layout/orgChart1"/>
    <dgm:cxn modelId="{E1BA0410-B460-43F0-967E-5099270B6FC6}" srcId="{098DAAD8-C316-46CF-BB58-C62C01F90F87}" destId="{34030B7F-E802-42AD-A753-AAAB63CDA9D2}" srcOrd="1" destOrd="0" parTransId="{EDD2730A-AD76-4E64-9F35-51E25EC29628}" sibTransId="{20AE5006-A8B3-47B4-AF9C-A62BBAF5CF53}"/>
    <dgm:cxn modelId="{CDD51B1A-F7F3-416E-B4DD-BF6504AB6098}" srcId="{39AA93AE-74D5-408D-AE4D-F5E524C4B1A7}" destId="{5A4E8B3D-E33B-4F1C-AFCA-9AE3B33CAF53}" srcOrd="2" destOrd="0" parTransId="{54552357-7B51-45AA-A6FB-309DABA1FC8D}" sibTransId="{CC8EAEEB-75B1-4D0E-B022-3DD8440D2C4C}"/>
    <dgm:cxn modelId="{5FA9F01D-A295-48CC-AB0C-6A609AF4ADA9}" type="presOf" srcId="{5806942E-F46F-46DA-9F0C-8B301B8E1AB9}" destId="{640F0A6A-A132-4F8C-8BE8-05200B284BCD}" srcOrd="1" destOrd="0" presId="urn:microsoft.com/office/officeart/2005/8/layout/orgChart1"/>
    <dgm:cxn modelId="{670B4FD3-F1C2-4A47-835D-237E198FED88}" type="presOf" srcId="{44490A89-6B4B-49EA-8E9D-19E7ACA7EF43}" destId="{EAE11EDB-C2F6-42ED-BB1D-28199A1DCA65}" srcOrd="1" destOrd="0" presId="urn:microsoft.com/office/officeart/2005/8/layout/orgChart1"/>
    <dgm:cxn modelId="{1573A95C-EC48-4E67-999D-F98FE5FCDA3D}" type="presOf" srcId="{858E00DC-F586-44C9-9D8A-94A533897E25}" destId="{BAA5AF64-6FA5-4425-B5C0-58FD5E26DA14}" srcOrd="0" destOrd="0" presId="urn:microsoft.com/office/officeart/2005/8/layout/orgChart1"/>
    <dgm:cxn modelId="{71E4662E-C583-4296-AD40-D7EF2CCF4279}" type="presOf" srcId="{118DB22C-69D6-4019-82D6-609BD150F8AD}" destId="{C15F87FC-9C78-4760-88F5-E8867A6610FF}" srcOrd="1" destOrd="0" presId="urn:microsoft.com/office/officeart/2005/8/layout/orgChart1"/>
    <dgm:cxn modelId="{EB1BDCB1-12D0-4737-B8D2-FFAEE74D0EB7}" type="presOf" srcId="{155CA329-93B3-4865-99A1-5B02BB716DBA}" destId="{8740541E-32ED-4B80-ACB6-2F579F286153}" srcOrd="0" destOrd="0" presId="urn:microsoft.com/office/officeart/2005/8/layout/orgChart1"/>
    <dgm:cxn modelId="{97ABBCCB-4E1D-4F46-9D48-93BDE1278053}" type="presOf" srcId="{34030B7F-E802-42AD-A753-AAAB63CDA9D2}" destId="{A04E7348-8529-47F4-AB84-37A9215E1B5C}" srcOrd="1" destOrd="0" presId="urn:microsoft.com/office/officeart/2005/8/layout/orgChart1"/>
    <dgm:cxn modelId="{ACA5BADA-6ADA-4983-991A-D5925406161A}" type="presOf" srcId="{5806942E-F46F-46DA-9F0C-8B301B8E1AB9}" destId="{06770F9D-4945-45AF-98EE-6D14F7145102}" srcOrd="0" destOrd="0" presId="urn:microsoft.com/office/officeart/2005/8/layout/orgChart1"/>
    <dgm:cxn modelId="{850A7174-47CF-4727-A613-B292632D131F}" srcId="{155CA329-93B3-4865-99A1-5B02BB716DBA}" destId="{39AA93AE-74D5-408D-AE4D-F5E524C4B1A7}" srcOrd="0" destOrd="0" parTransId="{B861DA9C-6366-4E21-B230-994E89D91019}" sibTransId="{34AE149F-E515-41A4-B66A-0B37127AB1D3}"/>
    <dgm:cxn modelId="{08ABFA9D-8BE4-4797-8D33-08D9EBE97382}" type="presOf" srcId="{098DAAD8-C316-46CF-BB58-C62C01F90F87}" destId="{95D8A7AB-FBB5-45B1-87B2-DADCBA4D7289}" srcOrd="0" destOrd="0" presId="urn:microsoft.com/office/officeart/2005/8/layout/orgChart1"/>
    <dgm:cxn modelId="{D42C9807-AA18-4970-AFCE-B45817059A7F}" type="presParOf" srcId="{8740541E-32ED-4B80-ACB6-2F579F286153}" destId="{74864D8A-C965-4259-8BBD-07A9CF0E4FA6}" srcOrd="0" destOrd="0" presId="urn:microsoft.com/office/officeart/2005/8/layout/orgChart1"/>
    <dgm:cxn modelId="{03DCC1E3-EA51-42DE-8816-52A1CA4EAE2A}" type="presParOf" srcId="{74864D8A-C965-4259-8BBD-07A9CF0E4FA6}" destId="{4C181D41-7FF2-47EC-A338-14BDA97DB6D7}" srcOrd="0" destOrd="0" presId="urn:microsoft.com/office/officeart/2005/8/layout/orgChart1"/>
    <dgm:cxn modelId="{ED731C4F-419D-4C2C-9AD3-1F98ADAD3B79}" type="presParOf" srcId="{4C181D41-7FF2-47EC-A338-14BDA97DB6D7}" destId="{C9909DFD-4687-4D51-A83B-37267C982CF2}" srcOrd="0" destOrd="0" presId="urn:microsoft.com/office/officeart/2005/8/layout/orgChart1"/>
    <dgm:cxn modelId="{66E3E16C-F00D-48F9-B26E-54F500E4E528}" type="presParOf" srcId="{4C181D41-7FF2-47EC-A338-14BDA97DB6D7}" destId="{4725D8C3-C23E-4C46-BB15-F4CCBF45E59A}" srcOrd="1" destOrd="0" presId="urn:microsoft.com/office/officeart/2005/8/layout/orgChart1"/>
    <dgm:cxn modelId="{D27A129A-D551-4F77-AC09-81E54E7390EB}" type="presParOf" srcId="{74864D8A-C965-4259-8BBD-07A9CF0E4FA6}" destId="{81245384-F46C-4E3D-BC63-1D1E3C241A56}" srcOrd="1" destOrd="0" presId="urn:microsoft.com/office/officeart/2005/8/layout/orgChart1"/>
    <dgm:cxn modelId="{44E6CEBC-6BE8-4A9D-811C-E5B5AB3333AF}" type="presParOf" srcId="{81245384-F46C-4E3D-BC63-1D1E3C241A56}" destId="{0BF6AA62-6C38-4F1C-AC22-B24F22896DA5}" srcOrd="0" destOrd="0" presId="urn:microsoft.com/office/officeart/2005/8/layout/orgChart1"/>
    <dgm:cxn modelId="{9A03745D-2428-429F-8282-D2D0CB0DE9A3}" type="presParOf" srcId="{81245384-F46C-4E3D-BC63-1D1E3C241A56}" destId="{436D0389-1D58-4223-8DDE-01ACC98E3F36}" srcOrd="1" destOrd="0" presId="urn:microsoft.com/office/officeart/2005/8/layout/orgChart1"/>
    <dgm:cxn modelId="{16470070-F7E6-4684-ADE7-F2700E7CF4E9}" type="presParOf" srcId="{436D0389-1D58-4223-8DDE-01ACC98E3F36}" destId="{52832625-C437-4D23-A175-A403322D06AF}" srcOrd="0" destOrd="0" presId="urn:microsoft.com/office/officeart/2005/8/layout/orgChart1"/>
    <dgm:cxn modelId="{018619FE-F4E3-483C-8A22-5F61BDEA9163}" type="presParOf" srcId="{52832625-C437-4D23-A175-A403322D06AF}" destId="{C3C6BA90-8DF4-44C2-A546-3DFFA0D3F726}" srcOrd="0" destOrd="0" presId="urn:microsoft.com/office/officeart/2005/8/layout/orgChart1"/>
    <dgm:cxn modelId="{65AE1025-EA7A-4BA8-A10D-4BDDB44C32E8}" type="presParOf" srcId="{52832625-C437-4D23-A175-A403322D06AF}" destId="{EAE11EDB-C2F6-42ED-BB1D-28199A1DCA65}" srcOrd="1" destOrd="0" presId="urn:microsoft.com/office/officeart/2005/8/layout/orgChart1"/>
    <dgm:cxn modelId="{8AB8E8CE-5DC4-495F-A0B5-CD1B50866A56}" type="presParOf" srcId="{436D0389-1D58-4223-8DDE-01ACC98E3F36}" destId="{D8B62920-9EE6-446F-BE24-702341F596C6}" srcOrd="1" destOrd="0" presId="urn:microsoft.com/office/officeart/2005/8/layout/orgChart1"/>
    <dgm:cxn modelId="{6C0FBC93-5248-4E7E-B16E-9B7BCF60F39E}" type="presParOf" srcId="{436D0389-1D58-4223-8DDE-01ACC98E3F36}" destId="{53D465FA-B8E5-4014-90FD-5B750BBA318C}" srcOrd="2" destOrd="0" presId="urn:microsoft.com/office/officeart/2005/8/layout/orgChart1"/>
    <dgm:cxn modelId="{F7FA95F1-5C73-4A02-B9F6-58F1430CEC65}" type="presParOf" srcId="{81245384-F46C-4E3D-BC63-1D1E3C241A56}" destId="{499CCACC-5F45-4A7D-8E26-FE34984A5DEA}" srcOrd="2" destOrd="0" presId="urn:microsoft.com/office/officeart/2005/8/layout/orgChart1"/>
    <dgm:cxn modelId="{9B6D379C-727C-4C4A-A68E-355C7B62FC40}" type="presParOf" srcId="{81245384-F46C-4E3D-BC63-1D1E3C241A56}" destId="{BE8ADCFF-B58C-4A09-81D2-47EBD6158D5E}" srcOrd="3" destOrd="0" presId="urn:microsoft.com/office/officeart/2005/8/layout/orgChart1"/>
    <dgm:cxn modelId="{5C331D8B-E6CF-4034-BC24-04636B687558}" type="presParOf" srcId="{BE8ADCFF-B58C-4A09-81D2-47EBD6158D5E}" destId="{2ED085BD-B6AD-4031-B186-10C9950C426B}" srcOrd="0" destOrd="0" presId="urn:microsoft.com/office/officeart/2005/8/layout/orgChart1"/>
    <dgm:cxn modelId="{4496E96B-C2DC-46BA-AF6A-F6FF544CE2C5}" type="presParOf" srcId="{2ED085BD-B6AD-4031-B186-10C9950C426B}" destId="{95D8A7AB-FBB5-45B1-87B2-DADCBA4D7289}" srcOrd="0" destOrd="0" presId="urn:microsoft.com/office/officeart/2005/8/layout/orgChart1"/>
    <dgm:cxn modelId="{C15D82D3-6534-405F-A762-32942D4C45F2}" type="presParOf" srcId="{2ED085BD-B6AD-4031-B186-10C9950C426B}" destId="{756D7E0C-4347-4DD0-B8EB-305150C09581}" srcOrd="1" destOrd="0" presId="urn:microsoft.com/office/officeart/2005/8/layout/orgChart1"/>
    <dgm:cxn modelId="{415B04E3-2334-46C9-9681-0C29002F03F9}" type="presParOf" srcId="{BE8ADCFF-B58C-4A09-81D2-47EBD6158D5E}" destId="{C5579F5F-FD75-4D72-851A-B552A2CDE030}" srcOrd="1" destOrd="0" presId="urn:microsoft.com/office/officeart/2005/8/layout/orgChart1"/>
    <dgm:cxn modelId="{D9E54AE5-39A7-4B20-BF4D-56A8637908B0}" type="presParOf" srcId="{C5579F5F-FD75-4D72-851A-B552A2CDE030}" destId="{BAA5AF64-6FA5-4425-B5C0-58FD5E26DA14}" srcOrd="0" destOrd="0" presId="urn:microsoft.com/office/officeart/2005/8/layout/orgChart1"/>
    <dgm:cxn modelId="{DBFFCA55-4963-4045-8765-6542F8A4B4F5}" type="presParOf" srcId="{C5579F5F-FD75-4D72-851A-B552A2CDE030}" destId="{102CBE1C-F558-4AA8-B81F-3F0DD627269A}" srcOrd="1" destOrd="0" presId="urn:microsoft.com/office/officeart/2005/8/layout/orgChart1"/>
    <dgm:cxn modelId="{6676BF17-9957-43B3-856B-E65B6980DCAD}" type="presParOf" srcId="{102CBE1C-F558-4AA8-B81F-3F0DD627269A}" destId="{01CE0724-3855-43F6-941D-E3DFF543398E}" srcOrd="0" destOrd="0" presId="urn:microsoft.com/office/officeart/2005/8/layout/orgChart1"/>
    <dgm:cxn modelId="{F3DEAF62-5F1D-4226-B929-04794755A5B5}" type="presParOf" srcId="{01CE0724-3855-43F6-941D-E3DFF543398E}" destId="{06770F9D-4945-45AF-98EE-6D14F7145102}" srcOrd="0" destOrd="0" presId="urn:microsoft.com/office/officeart/2005/8/layout/orgChart1"/>
    <dgm:cxn modelId="{5C965AD5-0D62-4EBB-A7AF-7F50C72F0D0F}" type="presParOf" srcId="{01CE0724-3855-43F6-941D-E3DFF543398E}" destId="{640F0A6A-A132-4F8C-8BE8-05200B284BCD}" srcOrd="1" destOrd="0" presId="urn:microsoft.com/office/officeart/2005/8/layout/orgChart1"/>
    <dgm:cxn modelId="{AA5DED92-6482-451C-9041-1CE23F354EDE}" type="presParOf" srcId="{102CBE1C-F558-4AA8-B81F-3F0DD627269A}" destId="{40898920-C33D-4EF2-9B3B-7024ADDAC757}" srcOrd="1" destOrd="0" presId="urn:microsoft.com/office/officeart/2005/8/layout/orgChart1"/>
    <dgm:cxn modelId="{EB2A0168-2220-4409-B8A3-5466BE8777B5}" type="presParOf" srcId="{102CBE1C-F558-4AA8-B81F-3F0DD627269A}" destId="{BF55EB14-5FF5-4F66-B55D-A865FC1E73EB}" srcOrd="2" destOrd="0" presId="urn:microsoft.com/office/officeart/2005/8/layout/orgChart1"/>
    <dgm:cxn modelId="{421F9962-744E-4488-BC27-6C4E4D941D81}" type="presParOf" srcId="{C5579F5F-FD75-4D72-851A-B552A2CDE030}" destId="{70E06C02-4EB7-47BB-99F7-6E29025E1E5C}" srcOrd="2" destOrd="0" presId="urn:microsoft.com/office/officeart/2005/8/layout/orgChart1"/>
    <dgm:cxn modelId="{A5FE1AAB-2DD7-43CE-B8AD-6BD726832BC9}" type="presParOf" srcId="{C5579F5F-FD75-4D72-851A-B552A2CDE030}" destId="{A4DF8D4A-3372-486D-8528-FF97ACAB2258}" srcOrd="3" destOrd="0" presId="urn:microsoft.com/office/officeart/2005/8/layout/orgChart1"/>
    <dgm:cxn modelId="{3456D074-D85A-4507-91A1-F795CD9A23E9}" type="presParOf" srcId="{A4DF8D4A-3372-486D-8528-FF97ACAB2258}" destId="{624D2E0F-08E2-4E1F-A6CB-2CEFB2AA658A}" srcOrd="0" destOrd="0" presId="urn:microsoft.com/office/officeart/2005/8/layout/orgChart1"/>
    <dgm:cxn modelId="{244CA5D7-D885-4C17-8727-252185B54F6A}" type="presParOf" srcId="{624D2E0F-08E2-4E1F-A6CB-2CEFB2AA658A}" destId="{6769B7BA-0B6C-4C0A-945F-D009562EFF97}" srcOrd="0" destOrd="0" presId="urn:microsoft.com/office/officeart/2005/8/layout/orgChart1"/>
    <dgm:cxn modelId="{D6A0BCC1-3E98-4FCD-89A4-F30F9B8E708F}" type="presParOf" srcId="{624D2E0F-08E2-4E1F-A6CB-2CEFB2AA658A}" destId="{A04E7348-8529-47F4-AB84-37A9215E1B5C}" srcOrd="1" destOrd="0" presId="urn:microsoft.com/office/officeart/2005/8/layout/orgChart1"/>
    <dgm:cxn modelId="{E9DE637E-1D63-43FF-881C-8601377F4D61}" type="presParOf" srcId="{A4DF8D4A-3372-486D-8528-FF97ACAB2258}" destId="{CD95AADD-13DF-490D-A555-CA23BC00F4CE}" srcOrd="1" destOrd="0" presId="urn:microsoft.com/office/officeart/2005/8/layout/orgChart1"/>
    <dgm:cxn modelId="{05844E1C-FA91-4DEE-A69A-9FC4AF8D5BF5}" type="presParOf" srcId="{A4DF8D4A-3372-486D-8528-FF97ACAB2258}" destId="{0A2C0221-F78C-4482-8480-EF72E91D9C6A}" srcOrd="2" destOrd="0" presId="urn:microsoft.com/office/officeart/2005/8/layout/orgChart1"/>
    <dgm:cxn modelId="{52A25F20-FE7E-44FB-B5DD-F0E866556BC0}" type="presParOf" srcId="{C5579F5F-FD75-4D72-851A-B552A2CDE030}" destId="{F3659F69-EB12-4C4E-B575-DD63072CC94A}" srcOrd="4" destOrd="0" presId="urn:microsoft.com/office/officeart/2005/8/layout/orgChart1"/>
    <dgm:cxn modelId="{E2727755-1D09-499D-945B-0CF4907BD37D}" type="presParOf" srcId="{C5579F5F-FD75-4D72-851A-B552A2CDE030}" destId="{0BBC2649-C6A6-4463-B8A0-DFF2174B67C9}" srcOrd="5" destOrd="0" presId="urn:microsoft.com/office/officeart/2005/8/layout/orgChart1"/>
    <dgm:cxn modelId="{3ED6AB89-23C0-48CC-99ED-617E14AFAC2C}" type="presParOf" srcId="{0BBC2649-C6A6-4463-B8A0-DFF2174B67C9}" destId="{C6BB9532-C317-45C3-B8AC-6266C719FE78}" srcOrd="0" destOrd="0" presId="urn:microsoft.com/office/officeart/2005/8/layout/orgChart1"/>
    <dgm:cxn modelId="{3CF56D29-B0D6-481C-8FD8-4208E0093A32}" type="presParOf" srcId="{C6BB9532-C317-45C3-B8AC-6266C719FE78}" destId="{22DD1CB6-972B-4466-A7B4-E73D7544970A}" srcOrd="0" destOrd="0" presId="urn:microsoft.com/office/officeart/2005/8/layout/orgChart1"/>
    <dgm:cxn modelId="{5E451D41-C075-474A-BAF4-97C13529EFED}" type="presParOf" srcId="{C6BB9532-C317-45C3-B8AC-6266C719FE78}" destId="{C15F87FC-9C78-4760-88F5-E8867A6610FF}" srcOrd="1" destOrd="0" presId="urn:microsoft.com/office/officeart/2005/8/layout/orgChart1"/>
    <dgm:cxn modelId="{4403DD9C-4ED2-4AA7-8090-276FF4A7C3E5}" type="presParOf" srcId="{0BBC2649-C6A6-4463-B8A0-DFF2174B67C9}" destId="{17C51730-C0B4-44D6-AAD0-3617810946AF}" srcOrd="1" destOrd="0" presId="urn:microsoft.com/office/officeart/2005/8/layout/orgChart1"/>
    <dgm:cxn modelId="{D0067854-29F7-4933-91D6-0E1F29F123EF}" type="presParOf" srcId="{0BBC2649-C6A6-4463-B8A0-DFF2174B67C9}" destId="{29564674-C5AD-470C-93BD-37AE1FA42814}" srcOrd="2" destOrd="0" presId="urn:microsoft.com/office/officeart/2005/8/layout/orgChart1"/>
    <dgm:cxn modelId="{639BAA97-1E44-404B-BDD7-C3FA634A6C54}" type="presParOf" srcId="{BE8ADCFF-B58C-4A09-81D2-47EBD6158D5E}" destId="{A63F33AE-3D1A-440B-9065-E90B45CE47AE}" srcOrd="2" destOrd="0" presId="urn:microsoft.com/office/officeart/2005/8/layout/orgChart1"/>
    <dgm:cxn modelId="{5B8F2D8B-F7E6-41A5-9ED5-523FF15701C7}" type="presParOf" srcId="{81245384-F46C-4E3D-BC63-1D1E3C241A56}" destId="{D798EB24-E71C-43C5-ACD6-C31D1E594C2B}" srcOrd="4" destOrd="0" presId="urn:microsoft.com/office/officeart/2005/8/layout/orgChart1"/>
    <dgm:cxn modelId="{F170F206-7C48-4815-A0F4-EF4188588D2A}" type="presParOf" srcId="{81245384-F46C-4E3D-BC63-1D1E3C241A56}" destId="{685A6353-515B-402A-9B29-8FF5697AEC90}" srcOrd="5" destOrd="0" presId="urn:microsoft.com/office/officeart/2005/8/layout/orgChart1"/>
    <dgm:cxn modelId="{7640121C-09A5-4804-9BAB-CBDB7E7D04D8}" type="presParOf" srcId="{685A6353-515B-402A-9B29-8FF5697AEC90}" destId="{78180D67-2593-47E6-A1E6-7984E5E31045}" srcOrd="0" destOrd="0" presId="urn:microsoft.com/office/officeart/2005/8/layout/orgChart1"/>
    <dgm:cxn modelId="{49F96238-405A-470B-9043-A59B9192693E}" type="presParOf" srcId="{78180D67-2593-47E6-A1E6-7984E5E31045}" destId="{6A5E1B2B-5AA7-4659-88B5-B0CE228EC3FA}" srcOrd="0" destOrd="0" presId="urn:microsoft.com/office/officeart/2005/8/layout/orgChart1"/>
    <dgm:cxn modelId="{E1F7423E-AB82-4FDF-8B4C-B4833130E76B}" type="presParOf" srcId="{78180D67-2593-47E6-A1E6-7984E5E31045}" destId="{01693073-9E40-4B4F-9EBF-3073D6E5D99B}" srcOrd="1" destOrd="0" presId="urn:microsoft.com/office/officeart/2005/8/layout/orgChart1"/>
    <dgm:cxn modelId="{2C6873C7-8C0D-4E76-9E20-0D7AEDCB2B36}" type="presParOf" srcId="{685A6353-515B-402A-9B29-8FF5697AEC90}" destId="{78687B0B-2FDB-4EF3-A1CD-25BF79BDD0C4}" srcOrd="1" destOrd="0" presId="urn:microsoft.com/office/officeart/2005/8/layout/orgChart1"/>
    <dgm:cxn modelId="{64784D23-2575-4B28-9EBA-15BD9BA672F7}" type="presParOf" srcId="{685A6353-515B-402A-9B29-8FF5697AEC90}" destId="{7109C86B-B55F-48A9-A479-215BF1A820BB}" srcOrd="2" destOrd="0" presId="urn:microsoft.com/office/officeart/2005/8/layout/orgChart1"/>
    <dgm:cxn modelId="{3FC992FE-B2DA-403F-B4D5-973251FAB4A7}" type="presParOf" srcId="{81245384-F46C-4E3D-BC63-1D1E3C241A56}" destId="{757A2F93-03FB-4FE1-A014-D61D058B7E11}" srcOrd="6" destOrd="0" presId="urn:microsoft.com/office/officeart/2005/8/layout/orgChart1"/>
    <dgm:cxn modelId="{8611CE3C-70F6-42E6-B668-8FA659C5A963}" type="presParOf" srcId="{81245384-F46C-4E3D-BC63-1D1E3C241A56}" destId="{63134DE9-4AD8-4587-A273-E30EEB72FE7B}" srcOrd="7" destOrd="0" presId="urn:microsoft.com/office/officeart/2005/8/layout/orgChart1"/>
    <dgm:cxn modelId="{ADD76B49-CAA1-427B-9EF6-9306298FA89D}" type="presParOf" srcId="{63134DE9-4AD8-4587-A273-E30EEB72FE7B}" destId="{E1561C8A-38BD-426F-87C0-66012AB6E9A6}" srcOrd="0" destOrd="0" presId="urn:microsoft.com/office/officeart/2005/8/layout/orgChart1"/>
    <dgm:cxn modelId="{D5B02C23-B906-450D-8F1E-C0375027B17C}" type="presParOf" srcId="{E1561C8A-38BD-426F-87C0-66012AB6E9A6}" destId="{6AFD57FF-E0C2-4B74-AD8C-2263883D6721}" srcOrd="0" destOrd="0" presId="urn:microsoft.com/office/officeart/2005/8/layout/orgChart1"/>
    <dgm:cxn modelId="{2285078D-C3BB-457F-8768-D45F7A5A7E4D}" type="presParOf" srcId="{E1561C8A-38BD-426F-87C0-66012AB6E9A6}" destId="{ECB6EC8A-FD12-42E2-90D9-787CC9D0D757}" srcOrd="1" destOrd="0" presId="urn:microsoft.com/office/officeart/2005/8/layout/orgChart1"/>
    <dgm:cxn modelId="{FB206300-2888-4292-A20B-A3A2D01ECDF6}" type="presParOf" srcId="{63134DE9-4AD8-4587-A273-E30EEB72FE7B}" destId="{65C9240E-00E9-442A-B52C-C3DF277C1AB2}" srcOrd="1" destOrd="0" presId="urn:microsoft.com/office/officeart/2005/8/layout/orgChart1"/>
    <dgm:cxn modelId="{1D9BDC39-B786-4B2D-B18C-84C9BCE60C9F}" type="presParOf" srcId="{63134DE9-4AD8-4587-A273-E30EEB72FE7B}" destId="{3C9014D6-8369-4DA8-8886-2BDE26196088}" srcOrd="2" destOrd="0" presId="urn:microsoft.com/office/officeart/2005/8/layout/orgChart1"/>
    <dgm:cxn modelId="{FE2B0BE5-7AC4-43B9-9960-4A864236AF58}" type="presParOf" srcId="{74864D8A-C965-4259-8BBD-07A9CF0E4FA6}" destId="{C666BA65-EB4D-4C9E-ABAA-F404B47E5F8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E5A6A1-A4EE-4690-8C21-06E7DA72865A}">
      <dsp:nvSpPr>
        <dsp:cNvPr id="0" name=""/>
        <dsp:cNvSpPr/>
      </dsp:nvSpPr>
      <dsp:spPr>
        <a:xfrm>
          <a:off x="1344275" y="158007"/>
          <a:ext cx="3135831" cy="1089033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E1F2B4-F2AD-4EC2-A1B4-7A5FBF7D48F0}">
      <dsp:nvSpPr>
        <dsp:cNvPr id="0" name=""/>
        <dsp:cNvSpPr/>
      </dsp:nvSpPr>
      <dsp:spPr>
        <a:xfrm>
          <a:off x="2613193" y="2824679"/>
          <a:ext cx="607719" cy="38894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26A49E-9487-42CD-825E-0D61F7297EBA}">
      <dsp:nvSpPr>
        <dsp:cNvPr id="0" name=""/>
        <dsp:cNvSpPr/>
      </dsp:nvSpPr>
      <dsp:spPr>
        <a:xfrm>
          <a:off x="1458526" y="3135831"/>
          <a:ext cx="2917053" cy="7292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 dirty="0" smtClean="0"/>
            <a:t>Erfolg</a:t>
          </a:r>
          <a:endParaRPr lang="de-DE" sz="2500" kern="1200" dirty="0"/>
        </a:p>
      </dsp:txBody>
      <dsp:txXfrm>
        <a:off x="1458526" y="3135831"/>
        <a:ext cx="2917053" cy="729263"/>
      </dsp:txXfrm>
    </dsp:sp>
    <dsp:sp modelId="{8DEC1E9A-922B-494A-A05C-E9C6F46E8B4F}">
      <dsp:nvSpPr>
        <dsp:cNvPr id="0" name=""/>
        <dsp:cNvSpPr/>
      </dsp:nvSpPr>
      <dsp:spPr>
        <a:xfrm>
          <a:off x="2484356" y="1331148"/>
          <a:ext cx="1093894" cy="10938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err="1" smtClean="0"/>
            <a:t>Verant-wortung</a:t>
          </a:r>
          <a:endParaRPr lang="de-DE" sz="1600" kern="1200" dirty="0"/>
        </a:p>
      </dsp:txBody>
      <dsp:txXfrm>
        <a:off x="2644553" y="1491345"/>
        <a:ext cx="773500" cy="773500"/>
      </dsp:txXfrm>
    </dsp:sp>
    <dsp:sp modelId="{2FC40884-28D6-4C24-B18D-520609411094}">
      <dsp:nvSpPr>
        <dsp:cNvPr id="0" name=""/>
        <dsp:cNvSpPr/>
      </dsp:nvSpPr>
      <dsp:spPr>
        <a:xfrm>
          <a:off x="1701614" y="510484"/>
          <a:ext cx="1093894" cy="10938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Amer-kennung</a:t>
          </a:r>
          <a:endParaRPr lang="de-DE" sz="1600" kern="1200" dirty="0"/>
        </a:p>
      </dsp:txBody>
      <dsp:txXfrm>
        <a:off x="1861811" y="670681"/>
        <a:ext cx="773500" cy="773500"/>
      </dsp:txXfrm>
    </dsp:sp>
    <dsp:sp modelId="{FCDB458F-F29B-4E6A-9CE4-A8A9B2AEB4C4}">
      <dsp:nvSpPr>
        <dsp:cNvPr id="0" name=""/>
        <dsp:cNvSpPr/>
      </dsp:nvSpPr>
      <dsp:spPr>
        <a:xfrm>
          <a:off x="2819817" y="246004"/>
          <a:ext cx="1093894" cy="10938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Respekt</a:t>
          </a:r>
          <a:endParaRPr lang="de-DE" sz="1600" kern="1200" dirty="0"/>
        </a:p>
      </dsp:txBody>
      <dsp:txXfrm>
        <a:off x="2980014" y="406201"/>
        <a:ext cx="773500" cy="773500"/>
      </dsp:txXfrm>
    </dsp:sp>
    <dsp:sp modelId="{1B2B2396-E570-48A7-BE7F-7D86E7E2E0FF}">
      <dsp:nvSpPr>
        <dsp:cNvPr id="0" name=""/>
        <dsp:cNvSpPr/>
      </dsp:nvSpPr>
      <dsp:spPr>
        <a:xfrm>
          <a:off x="1215438" y="24308"/>
          <a:ext cx="3403228" cy="2722582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0AB110-674C-4D22-B908-228303DDEF34}">
      <dsp:nvSpPr>
        <dsp:cNvPr id="0" name=""/>
        <dsp:cNvSpPr/>
      </dsp:nvSpPr>
      <dsp:spPr>
        <a:xfrm>
          <a:off x="2319600" y="1613"/>
          <a:ext cx="1554464" cy="1010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smtClean="0"/>
            <a:t>Motivation</a:t>
          </a:r>
          <a:endParaRPr lang="de-DE" sz="1300" kern="1200"/>
        </a:p>
      </dsp:txBody>
      <dsp:txXfrm>
        <a:off x="2368924" y="50937"/>
        <a:ext cx="1455816" cy="911754"/>
      </dsp:txXfrm>
    </dsp:sp>
    <dsp:sp modelId="{181253C9-8B5F-4650-9C27-76A225A38B04}">
      <dsp:nvSpPr>
        <dsp:cNvPr id="0" name=""/>
        <dsp:cNvSpPr/>
      </dsp:nvSpPr>
      <dsp:spPr>
        <a:xfrm>
          <a:off x="1427977" y="506814"/>
          <a:ext cx="3337709" cy="3337709"/>
        </a:xfrm>
        <a:custGeom>
          <a:avLst/>
          <a:gdLst/>
          <a:ahLst/>
          <a:cxnLst/>
          <a:rect l="0" t="0" r="0" b="0"/>
          <a:pathLst>
            <a:path>
              <a:moveTo>
                <a:pt x="2660539" y="326603"/>
              </a:moveTo>
              <a:arcTo wR="1668854" hR="1668854" stAng="18387468" swAng="163323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EA0F5B-4440-4BD4-B7CD-1D8AB5E837D9}">
      <dsp:nvSpPr>
        <dsp:cNvPr id="0" name=""/>
        <dsp:cNvSpPr/>
      </dsp:nvSpPr>
      <dsp:spPr>
        <a:xfrm>
          <a:off x="3988454" y="1670467"/>
          <a:ext cx="1554464" cy="1010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smtClean="0"/>
            <a:t>Leistungssteigerung</a:t>
          </a:r>
          <a:endParaRPr lang="de-DE" sz="1300" kern="1200"/>
        </a:p>
      </dsp:txBody>
      <dsp:txXfrm>
        <a:off x="4037778" y="1719791"/>
        <a:ext cx="1455816" cy="911754"/>
      </dsp:txXfrm>
    </dsp:sp>
    <dsp:sp modelId="{197E8CED-5339-42B0-A362-19D5631DAE19}">
      <dsp:nvSpPr>
        <dsp:cNvPr id="0" name=""/>
        <dsp:cNvSpPr/>
      </dsp:nvSpPr>
      <dsp:spPr>
        <a:xfrm>
          <a:off x="1427977" y="506814"/>
          <a:ext cx="3337709" cy="3337709"/>
        </a:xfrm>
        <a:custGeom>
          <a:avLst/>
          <a:gdLst/>
          <a:ahLst/>
          <a:cxnLst/>
          <a:rect l="0" t="0" r="0" b="0"/>
          <a:pathLst>
            <a:path>
              <a:moveTo>
                <a:pt x="3164680" y="2408842"/>
              </a:moveTo>
              <a:arcTo wR="1668854" hR="1668854" stAng="1579302" swAng="163323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34840D-CA46-4B9E-8AE6-A59576D3A66B}">
      <dsp:nvSpPr>
        <dsp:cNvPr id="0" name=""/>
        <dsp:cNvSpPr/>
      </dsp:nvSpPr>
      <dsp:spPr>
        <a:xfrm>
          <a:off x="2319600" y="3339322"/>
          <a:ext cx="1554464" cy="1010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smtClean="0"/>
            <a:t>Erfolgserlebnisse</a:t>
          </a:r>
          <a:endParaRPr lang="de-DE" sz="1300" kern="1200"/>
        </a:p>
      </dsp:txBody>
      <dsp:txXfrm>
        <a:off x="2368924" y="3388646"/>
        <a:ext cx="1455816" cy="911754"/>
      </dsp:txXfrm>
    </dsp:sp>
    <dsp:sp modelId="{51B9EACB-F465-435A-B406-7A68D9D7F379}">
      <dsp:nvSpPr>
        <dsp:cNvPr id="0" name=""/>
        <dsp:cNvSpPr/>
      </dsp:nvSpPr>
      <dsp:spPr>
        <a:xfrm>
          <a:off x="1427977" y="506814"/>
          <a:ext cx="3337709" cy="3337709"/>
        </a:xfrm>
        <a:custGeom>
          <a:avLst/>
          <a:gdLst/>
          <a:ahLst/>
          <a:cxnLst/>
          <a:rect l="0" t="0" r="0" b="0"/>
          <a:pathLst>
            <a:path>
              <a:moveTo>
                <a:pt x="677170" y="3011105"/>
              </a:moveTo>
              <a:arcTo wR="1668854" hR="1668854" stAng="7587468" swAng="163323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9755E9-97FC-4014-8A2C-C6A5E1026920}">
      <dsp:nvSpPr>
        <dsp:cNvPr id="0" name=""/>
        <dsp:cNvSpPr/>
      </dsp:nvSpPr>
      <dsp:spPr>
        <a:xfrm>
          <a:off x="650745" y="1670467"/>
          <a:ext cx="1554464" cy="1010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smtClean="0"/>
            <a:t>Freude an der Arbeit</a:t>
          </a:r>
          <a:endParaRPr lang="de-DE" sz="1300" kern="1200"/>
        </a:p>
      </dsp:txBody>
      <dsp:txXfrm>
        <a:off x="700069" y="1719791"/>
        <a:ext cx="1455816" cy="911754"/>
      </dsp:txXfrm>
    </dsp:sp>
    <dsp:sp modelId="{83B7D77A-9EE1-4D8F-B9CE-658AD845C61E}">
      <dsp:nvSpPr>
        <dsp:cNvPr id="0" name=""/>
        <dsp:cNvSpPr/>
      </dsp:nvSpPr>
      <dsp:spPr>
        <a:xfrm>
          <a:off x="1427977" y="506814"/>
          <a:ext cx="3337709" cy="3337709"/>
        </a:xfrm>
        <a:custGeom>
          <a:avLst/>
          <a:gdLst/>
          <a:ahLst/>
          <a:cxnLst/>
          <a:rect l="0" t="0" r="0" b="0"/>
          <a:pathLst>
            <a:path>
              <a:moveTo>
                <a:pt x="173029" y="928866"/>
              </a:moveTo>
              <a:arcTo wR="1668854" hR="1668854" stAng="12379302" swAng="163323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53C68F-6749-4D0F-BE32-6EDD462325DC}">
      <dsp:nvSpPr>
        <dsp:cNvPr id="0" name=""/>
        <dsp:cNvSpPr/>
      </dsp:nvSpPr>
      <dsp:spPr>
        <a:xfrm>
          <a:off x="0" y="240148"/>
          <a:ext cx="6193664" cy="387104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904BC21-9EF1-489D-8C9E-C873EDA89DDC}">
      <dsp:nvSpPr>
        <dsp:cNvPr id="0" name=""/>
        <dsp:cNvSpPr/>
      </dsp:nvSpPr>
      <dsp:spPr>
        <a:xfrm>
          <a:off x="610076" y="3118654"/>
          <a:ext cx="142454" cy="14245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96CE722-1DE8-4915-B669-E41643F27B7C}">
      <dsp:nvSpPr>
        <dsp:cNvPr id="0" name=""/>
        <dsp:cNvSpPr/>
      </dsp:nvSpPr>
      <dsp:spPr>
        <a:xfrm>
          <a:off x="681303" y="3189881"/>
          <a:ext cx="1059116" cy="9213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484" tIns="0" rIns="0" bIns="0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smtClean="0"/>
            <a:t>Motivation</a:t>
          </a:r>
          <a:endParaRPr lang="de-DE" sz="1100" kern="1200"/>
        </a:p>
      </dsp:txBody>
      <dsp:txXfrm>
        <a:off x="681303" y="3189881"/>
        <a:ext cx="1059116" cy="921307"/>
      </dsp:txXfrm>
    </dsp:sp>
    <dsp:sp modelId="{874ABF38-98F1-4F76-8CAF-C1817BE0E693}">
      <dsp:nvSpPr>
        <dsp:cNvPr id="0" name=""/>
        <dsp:cNvSpPr/>
      </dsp:nvSpPr>
      <dsp:spPr>
        <a:xfrm>
          <a:off x="1616546" y="2218250"/>
          <a:ext cx="247746" cy="24774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CCBD889-4757-413D-B516-77269433ADF1}">
      <dsp:nvSpPr>
        <dsp:cNvPr id="0" name=""/>
        <dsp:cNvSpPr/>
      </dsp:nvSpPr>
      <dsp:spPr>
        <a:xfrm>
          <a:off x="1740419" y="2342123"/>
          <a:ext cx="1300669" cy="1769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276" tIns="0" rIns="0" bIns="0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smtClean="0"/>
            <a:t>Leistungssteigerung</a:t>
          </a:r>
          <a:endParaRPr lang="de-DE" sz="1100" kern="1200"/>
        </a:p>
      </dsp:txBody>
      <dsp:txXfrm>
        <a:off x="1740419" y="2342123"/>
        <a:ext cx="1300669" cy="1769065"/>
      </dsp:txXfrm>
    </dsp:sp>
    <dsp:sp modelId="{CE974128-771B-432B-BFD2-401DFCC4C3BA}">
      <dsp:nvSpPr>
        <dsp:cNvPr id="0" name=""/>
        <dsp:cNvSpPr/>
      </dsp:nvSpPr>
      <dsp:spPr>
        <a:xfrm>
          <a:off x="2901732" y="1554754"/>
          <a:ext cx="328264" cy="32826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800CDF2-EE49-485A-A2AB-BE01FCF62239}">
      <dsp:nvSpPr>
        <dsp:cNvPr id="0" name=""/>
        <dsp:cNvSpPr/>
      </dsp:nvSpPr>
      <dsp:spPr>
        <a:xfrm>
          <a:off x="3065864" y="1718886"/>
          <a:ext cx="1300669" cy="2392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3940" tIns="0" rIns="0" bIns="0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smtClean="0"/>
            <a:t>Erfolgserlebnisse</a:t>
          </a:r>
          <a:endParaRPr lang="de-DE" sz="1100" kern="1200"/>
        </a:p>
      </dsp:txBody>
      <dsp:txXfrm>
        <a:off x="3065864" y="1718886"/>
        <a:ext cx="1300669" cy="2392303"/>
      </dsp:txXfrm>
    </dsp:sp>
    <dsp:sp modelId="{7303D1F0-CDC8-42C9-96E6-DF3853CCD2D7}">
      <dsp:nvSpPr>
        <dsp:cNvPr id="0" name=""/>
        <dsp:cNvSpPr/>
      </dsp:nvSpPr>
      <dsp:spPr>
        <a:xfrm>
          <a:off x="4301500" y="1115778"/>
          <a:ext cx="439750" cy="43975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23E6D3A-5CF2-4D07-AB1B-B3B16C5EBB97}">
      <dsp:nvSpPr>
        <dsp:cNvPr id="0" name=""/>
        <dsp:cNvSpPr/>
      </dsp:nvSpPr>
      <dsp:spPr>
        <a:xfrm>
          <a:off x="4521375" y="1335653"/>
          <a:ext cx="1300669" cy="2775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3015" tIns="0" rIns="0" bIns="0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smtClean="0"/>
            <a:t>Freude an der Arbeit</a:t>
          </a:r>
          <a:endParaRPr lang="de-DE" sz="1100" kern="1200"/>
        </a:p>
      </dsp:txBody>
      <dsp:txXfrm>
        <a:off x="4521375" y="1335653"/>
        <a:ext cx="1300669" cy="27755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3A6ACB-0745-4949-BA97-95B001A8926A}">
      <dsp:nvSpPr>
        <dsp:cNvPr id="0" name=""/>
        <dsp:cNvSpPr/>
      </dsp:nvSpPr>
      <dsp:spPr>
        <a:xfrm>
          <a:off x="1756171" y="1301353"/>
          <a:ext cx="1590542" cy="1590542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700" kern="1200" smtClean="0"/>
            <a:t>Respekt</a:t>
          </a:r>
          <a:endParaRPr lang="de-DE" sz="700" kern="1200"/>
        </a:p>
      </dsp:txBody>
      <dsp:txXfrm>
        <a:off x="2075941" y="1673930"/>
        <a:ext cx="951002" cy="817571"/>
      </dsp:txXfrm>
    </dsp:sp>
    <dsp:sp modelId="{BFA8634D-7916-4994-ACB7-5CA249C75E9A}">
      <dsp:nvSpPr>
        <dsp:cNvPr id="0" name=""/>
        <dsp:cNvSpPr/>
      </dsp:nvSpPr>
      <dsp:spPr>
        <a:xfrm>
          <a:off x="830764" y="925406"/>
          <a:ext cx="1156758" cy="1156758"/>
        </a:xfrm>
        <a:prstGeom prst="gear6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700" kern="1200" smtClean="0"/>
            <a:t>Anerkennung</a:t>
          </a:r>
          <a:endParaRPr lang="de-DE" sz="700" kern="1200"/>
        </a:p>
      </dsp:txBody>
      <dsp:txXfrm>
        <a:off x="1121981" y="1218383"/>
        <a:ext cx="574324" cy="570804"/>
      </dsp:txXfrm>
    </dsp:sp>
    <dsp:sp modelId="{0373CA49-194D-47F1-93FB-B76482D2242F}">
      <dsp:nvSpPr>
        <dsp:cNvPr id="0" name=""/>
        <dsp:cNvSpPr/>
      </dsp:nvSpPr>
      <dsp:spPr>
        <a:xfrm rot="20700000">
          <a:off x="1478667" y="127361"/>
          <a:ext cx="1133387" cy="1133387"/>
        </a:xfrm>
        <a:prstGeom prst="gear6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700" kern="1200" smtClean="0"/>
            <a:t>Verantwortung</a:t>
          </a:r>
          <a:endParaRPr lang="de-DE" sz="700" kern="1200"/>
        </a:p>
      </dsp:txBody>
      <dsp:txXfrm rot="-20700000">
        <a:off x="1727252" y="375946"/>
        <a:ext cx="636217" cy="636217"/>
      </dsp:txXfrm>
    </dsp:sp>
    <dsp:sp modelId="{409FDB90-8D5B-43DE-BB4B-C7F4D0B054C9}">
      <dsp:nvSpPr>
        <dsp:cNvPr id="0" name=""/>
        <dsp:cNvSpPr/>
      </dsp:nvSpPr>
      <dsp:spPr>
        <a:xfrm>
          <a:off x="1620136" y="1069053"/>
          <a:ext cx="2035894" cy="2035894"/>
        </a:xfrm>
        <a:prstGeom prst="circularArrow">
          <a:avLst>
            <a:gd name="adj1" fmla="val 4687"/>
            <a:gd name="adj2" fmla="val 299029"/>
            <a:gd name="adj3" fmla="val 2474090"/>
            <a:gd name="adj4" fmla="val 15955089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93340-9E15-4850-A488-5634C6A01878}">
      <dsp:nvSpPr>
        <dsp:cNvPr id="0" name=""/>
        <dsp:cNvSpPr/>
      </dsp:nvSpPr>
      <dsp:spPr>
        <a:xfrm>
          <a:off x="625905" y="675049"/>
          <a:ext cx="1479204" cy="147920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3867B1-7411-4A31-A566-EE0EF2CC45C0}">
      <dsp:nvSpPr>
        <dsp:cNvPr id="0" name=""/>
        <dsp:cNvSpPr/>
      </dsp:nvSpPr>
      <dsp:spPr>
        <a:xfrm>
          <a:off x="1216503" y="-115303"/>
          <a:ext cx="1594880" cy="159488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483B94-7F69-4DB2-8243-19BA5A47F5FA}">
      <dsp:nvSpPr>
        <dsp:cNvPr id="0" name=""/>
        <dsp:cNvSpPr/>
      </dsp:nvSpPr>
      <dsp:spPr>
        <a:xfrm>
          <a:off x="2008364" y="769"/>
          <a:ext cx="988601" cy="98860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/>
            <a:t>Motivation</a:t>
          </a:r>
          <a:endParaRPr lang="de-DE" sz="900" kern="1200" dirty="0"/>
        </a:p>
      </dsp:txBody>
      <dsp:txXfrm>
        <a:off x="2153141" y="145546"/>
        <a:ext cx="699047" cy="699047"/>
      </dsp:txXfrm>
    </dsp:sp>
    <dsp:sp modelId="{0C6BA496-38E4-4384-AC50-62F659CE4255}">
      <dsp:nvSpPr>
        <dsp:cNvPr id="0" name=""/>
        <dsp:cNvSpPr/>
      </dsp:nvSpPr>
      <dsp:spPr>
        <a:xfrm rot="2160000">
          <a:off x="2965590" y="759848"/>
          <a:ext cx="262255" cy="3336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700" kern="1200"/>
        </a:p>
      </dsp:txBody>
      <dsp:txXfrm>
        <a:off x="2973103" y="803457"/>
        <a:ext cx="183579" cy="200191"/>
      </dsp:txXfrm>
    </dsp:sp>
    <dsp:sp modelId="{3861244F-B258-4FAB-AB13-A1041FD4555A}">
      <dsp:nvSpPr>
        <dsp:cNvPr id="0" name=""/>
        <dsp:cNvSpPr/>
      </dsp:nvSpPr>
      <dsp:spPr>
        <a:xfrm>
          <a:off x="3208479" y="872704"/>
          <a:ext cx="988601" cy="98860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/>
            <a:t>Leistungs-steigerung</a:t>
          </a:r>
          <a:endParaRPr lang="de-DE" sz="900" kern="1200" dirty="0"/>
        </a:p>
      </dsp:txBody>
      <dsp:txXfrm>
        <a:off x="3353256" y="1017481"/>
        <a:ext cx="699047" cy="699047"/>
      </dsp:txXfrm>
    </dsp:sp>
    <dsp:sp modelId="{9EBB66C3-5D82-4387-B88E-79E13C5D4B36}">
      <dsp:nvSpPr>
        <dsp:cNvPr id="0" name=""/>
        <dsp:cNvSpPr/>
      </dsp:nvSpPr>
      <dsp:spPr>
        <a:xfrm rot="6480000">
          <a:off x="3344744" y="1898529"/>
          <a:ext cx="262255" cy="3336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700" kern="1200"/>
        </a:p>
      </dsp:txBody>
      <dsp:txXfrm rot="10800000">
        <a:off x="3396238" y="1927847"/>
        <a:ext cx="183579" cy="200191"/>
      </dsp:txXfrm>
    </dsp:sp>
    <dsp:sp modelId="{E2B6EFA4-C8A0-497A-B9D2-1D385C039AE9}">
      <dsp:nvSpPr>
        <dsp:cNvPr id="0" name=""/>
        <dsp:cNvSpPr/>
      </dsp:nvSpPr>
      <dsp:spPr>
        <a:xfrm>
          <a:off x="2750076" y="2283524"/>
          <a:ext cx="988601" cy="98860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/>
            <a:t>Erfolg</a:t>
          </a:r>
          <a:endParaRPr lang="de-DE" sz="900" kern="1200" dirty="0"/>
        </a:p>
      </dsp:txBody>
      <dsp:txXfrm>
        <a:off x="2894853" y="2428301"/>
        <a:ext cx="699047" cy="699047"/>
      </dsp:txXfrm>
    </dsp:sp>
    <dsp:sp modelId="{B3389C48-CDC3-40B7-927C-855A995F4124}">
      <dsp:nvSpPr>
        <dsp:cNvPr id="0" name=""/>
        <dsp:cNvSpPr/>
      </dsp:nvSpPr>
      <dsp:spPr>
        <a:xfrm rot="10800000">
          <a:off x="2378960" y="2610998"/>
          <a:ext cx="262255" cy="3336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700" kern="1200"/>
        </a:p>
      </dsp:txBody>
      <dsp:txXfrm rot="10800000">
        <a:off x="2457636" y="2677729"/>
        <a:ext cx="183579" cy="200191"/>
      </dsp:txXfrm>
    </dsp:sp>
    <dsp:sp modelId="{7C3CCE10-CC10-4FFC-923A-82FCC5BF0515}">
      <dsp:nvSpPr>
        <dsp:cNvPr id="0" name=""/>
        <dsp:cNvSpPr/>
      </dsp:nvSpPr>
      <dsp:spPr>
        <a:xfrm>
          <a:off x="1266652" y="2283524"/>
          <a:ext cx="988601" cy="98860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/>
            <a:t>Anerkennung</a:t>
          </a:r>
          <a:endParaRPr lang="de-DE" sz="900" kern="1200" dirty="0"/>
        </a:p>
      </dsp:txBody>
      <dsp:txXfrm>
        <a:off x="1411429" y="2428301"/>
        <a:ext cx="699047" cy="699047"/>
      </dsp:txXfrm>
    </dsp:sp>
    <dsp:sp modelId="{FFD4A30C-9739-4426-AB83-BDB71319CC22}">
      <dsp:nvSpPr>
        <dsp:cNvPr id="0" name=""/>
        <dsp:cNvSpPr/>
      </dsp:nvSpPr>
      <dsp:spPr>
        <a:xfrm rot="15120000">
          <a:off x="1402917" y="1912647"/>
          <a:ext cx="262255" cy="3336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700" kern="1200"/>
        </a:p>
      </dsp:txBody>
      <dsp:txXfrm rot="10800000">
        <a:off x="1454411" y="2016791"/>
        <a:ext cx="183579" cy="200191"/>
      </dsp:txXfrm>
    </dsp:sp>
    <dsp:sp modelId="{6D226303-9683-40A5-AD7C-1E73D30FA85E}">
      <dsp:nvSpPr>
        <dsp:cNvPr id="0" name=""/>
        <dsp:cNvSpPr/>
      </dsp:nvSpPr>
      <dsp:spPr>
        <a:xfrm>
          <a:off x="808249" y="872704"/>
          <a:ext cx="988601" cy="988601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/>
            <a:t>Freude an der Arbeit</a:t>
          </a:r>
          <a:endParaRPr lang="de-DE" sz="900" kern="1200" dirty="0"/>
        </a:p>
      </dsp:txBody>
      <dsp:txXfrm>
        <a:off x="953026" y="1017481"/>
        <a:ext cx="699047" cy="699047"/>
      </dsp:txXfrm>
    </dsp:sp>
    <dsp:sp modelId="{A7980EB8-5918-40DF-A80F-29219EB0F128}">
      <dsp:nvSpPr>
        <dsp:cNvPr id="0" name=""/>
        <dsp:cNvSpPr/>
      </dsp:nvSpPr>
      <dsp:spPr>
        <a:xfrm rot="19440000">
          <a:off x="1765475" y="768574"/>
          <a:ext cx="262255" cy="3336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700" kern="1200"/>
        </a:p>
      </dsp:txBody>
      <dsp:txXfrm>
        <a:off x="1772988" y="858427"/>
        <a:ext cx="183579" cy="2001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74782D-9788-4CE6-8039-E99D5F54D1CF}">
      <dsp:nvSpPr>
        <dsp:cNvPr id="0" name=""/>
        <dsp:cNvSpPr/>
      </dsp:nvSpPr>
      <dsp:spPr>
        <a:xfrm>
          <a:off x="924288" y="0"/>
          <a:ext cx="3392290" cy="3392290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8C66CE-4F45-4B57-B860-08EC3F71B220}">
      <dsp:nvSpPr>
        <dsp:cNvPr id="0" name=""/>
        <dsp:cNvSpPr/>
      </dsp:nvSpPr>
      <dsp:spPr>
        <a:xfrm>
          <a:off x="1246555" y="322267"/>
          <a:ext cx="1322993" cy="132299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Motivation</a:t>
          </a:r>
          <a:endParaRPr lang="de-DE" sz="1500" kern="1200" dirty="0"/>
        </a:p>
      </dsp:txBody>
      <dsp:txXfrm>
        <a:off x="1311138" y="386850"/>
        <a:ext cx="1193827" cy="1193827"/>
      </dsp:txXfrm>
    </dsp:sp>
    <dsp:sp modelId="{74FFDE71-DC3C-48A8-847B-DD6A23BE7931}">
      <dsp:nvSpPr>
        <dsp:cNvPr id="0" name=""/>
        <dsp:cNvSpPr/>
      </dsp:nvSpPr>
      <dsp:spPr>
        <a:xfrm>
          <a:off x="2671317" y="322267"/>
          <a:ext cx="1322993" cy="132299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Anerkennung</a:t>
          </a:r>
          <a:endParaRPr lang="de-DE" sz="1500" kern="1200" dirty="0"/>
        </a:p>
      </dsp:txBody>
      <dsp:txXfrm>
        <a:off x="2735900" y="386850"/>
        <a:ext cx="1193827" cy="1193827"/>
      </dsp:txXfrm>
    </dsp:sp>
    <dsp:sp modelId="{CC9943DA-2F10-4797-83DD-9B5862983102}">
      <dsp:nvSpPr>
        <dsp:cNvPr id="0" name=""/>
        <dsp:cNvSpPr/>
      </dsp:nvSpPr>
      <dsp:spPr>
        <a:xfrm>
          <a:off x="1246555" y="1747029"/>
          <a:ext cx="1322993" cy="132299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Erfolg</a:t>
          </a:r>
          <a:endParaRPr lang="de-DE" sz="1500" kern="1200" dirty="0"/>
        </a:p>
      </dsp:txBody>
      <dsp:txXfrm>
        <a:off x="1311138" y="1811612"/>
        <a:ext cx="1193827" cy="1193827"/>
      </dsp:txXfrm>
    </dsp:sp>
    <dsp:sp modelId="{4A795457-65FA-4A52-8F0D-EFDC2BAE3D18}">
      <dsp:nvSpPr>
        <dsp:cNvPr id="0" name=""/>
        <dsp:cNvSpPr/>
      </dsp:nvSpPr>
      <dsp:spPr>
        <a:xfrm>
          <a:off x="2671317" y="1747029"/>
          <a:ext cx="1322993" cy="132299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Leistungs-steigerung</a:t>
          </a:r>
          <a:endParaRPr lang="de-DE" sz="1500" kern="1200" dirty="0"/>
        </a:p>
      </dsp:txBody>
      <dsp:txXfrm>
        <a:off x="2735900" y="1811612"/>
        <a:ext cx="1193827" cy="119382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8A017-D599-40C6-905C-ACAC6DF517C1}">
      <dsp:nvSpPr>
        <dsp:cNvPr id="0" name=""/>
        <dsp:cNvSpPr/>
      </dsp:nvSpPr>
      <dsp:spPr>
        <a:xfrm>
          <a:off x="3814489" y="1616240"/>
          <a:ext cx="249510" cy="1093092"/>
        </a:xfrm>
        <a:custGeom>
          <a:avLst/>
          <a:gdLst/>
          <a:ahLst/>
          <a:cxnLst/>
          <a:rect l="0" t="0" r="0" b="0"/>
          <a:pathLst>
            <a:path>
              <a:moveTo>
                <a:pt x="249510" y="0"/>
              </a:moveTo>
              <a:lnTo>
                <a:pt x="249510" y="1093092"/>
              </a:lnTo>
              <a:lnTo>
                <a:pt x="0" y="10930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823D64-7A71-4E6B-BE72-E2D92CD9155E}">
      <dsp:nvSpPr>
        <dsp:cNvPr id="0" name=""/>
        <dsp:cNvSpPr/>
      </dsp:nvSpPr>
      <dsp:spPr>
        <a:xfrm>
          <a:off x="4064000" y="1616240"/>
          <a:ext cx="2875309" cy="2186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6675"/>
              </a:lnTo>
              <a:lnTo>
                <a:pt x="2875309" y="1936675"/>
              </a:lnTo>
              <a:lnTo>
                <a:pt x="2875309" y="21861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4D30B7-F415-4E1A-8C69-3140B0B9EDB3}">
      <dsp:nvSpPr>
        <dsp:cNvPr id="0" name=""/>
        <dsp:cNvSpPr/>
      </dsp:nvSpPr>
      <dsp:spPr>
        <a:xfrm>
          <a:off x="4018280" y="1616240"/>
          <a:ext cx="91440" cy="21861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861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30C043-EB57-4F54-AA39-C73779C5E75E}">
      <dsp:nvSpPr>
        <dsp:cNvPr id="0" name=""/>
        <dsp:cNvSpPr/>
      </dsp:nvSpPr>
      <dsp:spPr>
        <a:xfrm>
          <a:off x="1188690" y="1616240"/>
          <a:ext cx="2875309" cy="2186185"/>
        </a:xfrm>
        <a:custGeom>
          <a:avLst/>
          <a:gdLst/>
          <a:ahLst/>
          <a:cxnLst/>
          <a:rect l="0" t="0" r="0" b="0"/>
          <a:pathLst>
            <a:path>
              <a:moveTo>
                <a:pt x="2875309" y="0"/>
              </a:moveTo>
              <a:lnTo>
                <a:pt x="2875309" y="1936675"/>
              </a:lnTo>
              <a:lnTo>
                <a:pt x="0" y="1936675"/>
              </a:lnTo>
              <a:lnTo>
                <a:pt x="0" y="21861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8A79AE-88BB-4F1D-953A-D5F262BC209A}">
      <dsp:nvSpPr>
        <dsp:cNvPr id="0" name=""/>
        <dsp:cNvSpPr/>
      </dsp:nvSpPr>
      <dsp:spPr>
        <a:xfrm>
          <a:off x="2875855" y="428096"/>
          <a:ext cx="2376289" cy="11881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6400" kern="1200" dirty="0" smtClean="0"/>
            <a:t>Wayne</a:t>
          </a:r>
          <a:endParaRPr lang="de-DE" sz="6400" kern="1200" dirty="0"/>
        </a:p>
      </dsp:txBody>
      <dsp:txXfrm>
        <a:off x="2875855" y="428096"/>
        <a:ext cx="2376289" cy="1188144"/>
      </dsp:txXfrm>
    </dsp:sp>
    <dsp:sp modelId="{C551FE6F-2F23-4056-A1BC-280656A31D83}">
      <dsp:nvSpPr>
        <dsp:cNvPr id="0" name=""/>
        <dsp:cNvSpPr/>
      </dsp:nvSpPr>
      <dsp:spPr>
        <a:xfrm>
          <a:off x="545" y="3802426"/>
          <a:ext cx="2376289" cy="11881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6400" kern="1200" dirty="0" smtClean="0"/>
            <a:t>Parker</a:t>
          </a:r>
          <a:endParaRPr lang="de-DE" sz="6400" kern="1200" dirty="0"/>
        </a:p>
      </dsp:txBody>
      <dsp:txXfrm>
        <a:off x="545" y="3802426"/>
        <a:ext cx="2376289" cy="1188144"/>
      </dsp:txXfrm>
    </dsp:sp>
    <dsp:sp modelId="{6EBF5874-5A3C-4A9E-A373-7D155BC93749}">
      <dsp:nvSpPr>
        <dsp:cNvPr id="0" name=""/>
        <dsp:cNvSpPr/>
      </dsp:nvSpPr>
      <dsp:spPr>
        <a:xfrm>
          <a:off x="2875855" y="3802426"/>
          <a:ext cx="2376289" cy="11881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6400" kern="1200" dirty="0" smtClean="0"/>
            <a:t>Stark</a:t>
          </a:r>
          <a:endParaRPr lang="de-DE" sz="6400" kern="1200" dirty="0"/>
        </a:p>
      </dsp:txBody>
      <dsp:txXfrm>
        <a:off x="2875855" y="3802426"/>
        <a:ext cx="2376289" cy="1188144"/>
      </dsp:txXfrm>
    </dsp:sp>
    <dsp:sp modelId="{F4514132-9914-4D53-83F7-58231094F7D4}">
      <dsp:nvSpPr>
        <dsp:cNvPr id="0" name=""/>
        <dsp:cNvSpPr/>
      </dsp:nvSpPr>
      <dsp:spPr>
        <a:xfrm>
          <a:off x="5751165" y="3802426"/>
          <a:ext cx="2376289" cy="11881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6400" kern="1200" dirty="0" smtClean="0"/>
            <a:t>Xavier</a:t>
          </a:r>
          <a:endParaRPr lang="de-DE" sz="6400" kern="1200" dirty="0"/>
        </a:p>
      </dsp:txBody>
      <dsp:txXfrm>
        <a:off x="5751165" y="3802426"/>
        <a:ext cx="2376289" cy="1188144"/>
      </dsp:txXfrm>
    </dsp:sp>
    <dsp:sp modelId="{F5DEAE59-ED85-4174-B57F-DD57F1EEA105}">
      <dsp:nvSpPr>
        <dsp:cNvPr id="0" name=""/>
        <dsp:cNvSpPr/>
      </dsp:nvSpPr>
      <dsp:spPr>
        <a:xfrm>
          <a:off x="1438200" y="2115261"/>
          <a:ext cx="2376289" cy="11881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6400" kern="1200" dirty="0" smtClean="0"/>
            <a:t>Kent</a:t>
          </a:r>
          <a:endParaRPr lang="de-DE" sz="6400" kern="1200" dirty="0"/>
        </a:p>
      </dsp:txBody>
      <dsp:txXfrm>
        <a:off x="1438200" y="2115261"/>
        <a:ext cx="2376289" cy="11881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CA2C1B-D524-4E2A-9C61-BD13DDA701D4}">
      <dsp:nvSpPr>
        <dsp:cNvPr id="0" name=""/>
        <dsp:cNvSpPr/>
      </dsp:nvSpPr>
      <dsp:spPr>
        <a:xfrm>
          <a:off x="788669" y="0"/>
          <a:ext cx="8938260" cy="43513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21FF1C-B5C6-4BFB-B4BF-664F9F1BF604}">
      <dsp:nvSpPr>
        <dsp:cNvPr id="0" name=""/>
        <dsp:cNvSpPr/>
      </dsp:nvSpPr>
      <dsp:spPr>
        <a:xfrm>
          <a:off x="298575" y="1305401"/>
          <a:ext cx="3154680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smtClean="0"/>
            <a:t>Phase 1</a:t>
          </a:r>
          <a:endParaRPr lang="de-DE" sz="24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kern="1200" smtClean="0"/>
            <a:t>Projektidee</a:t>
          </a:r>
          <a:endParaRPr lang="de-DE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kern="1200" smtClean="0"/>
            <a:t>Zieldefinition</a:t>
          </a:r>
          <a:endParaRPr lang="de-DE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kern="1200" smtClean="0"/>
            <a:t>Durchführbarkeitsanalyse</a:t>
          </a:r>
          <a:endParaRPr lang="de-DE" sz="1900" kern="1200"/>
        </a:p>
      </dsp:txBody>
      <dsp:txXfrm>
        <a:off x="383541" y="1390367"/>
        <a:ext cx="2984748" cy="1570603"/>
      </dsp:txXfrm>
    </dsp:sp>
    <dsp:sp modelId="{FA6E14D0-AAA9-4949-BE8F-FBBC78C34273}">
      <dsp:nvSpPr>
        <dsp:cNvPr id="0" name=""/>
        <dsp:cNvSpPr/>
      </dsp:nvSpPr>
      <dsp:spPr>
        <a:xfrm>
          <a:off x="3680460" y="1305401"/>
          <a:ext cx="3154680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smtClean="0"/>
            <a:t>Phase 2</a:t>
          </a:r>
          <a:endParaRPr lang="de-DE" sz="24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kern="1200" smtClean="0"/>
            <a:t>Projektauftrag</a:t>
          </a:r>
          <a:endParaRPr lang="de-DE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kern="1200" smtClean="0"/>
            <a:t>Grobgliederung</a:t>
          </a:r>
          <a:endParaRPr lang="de-DE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kern="1200" smtClean="0"/>
            <a:t>Feinstrukturierung</a:t>
          </a:r>
          <a:endParaRPr lang="de-DE" sz="1900" kern="1200"/>
        </a:p>
      </dsp:txBody>
      <dsp:txXfrm>
        <a:off x="3765426" y="1390367"/>
        <a:ext cx="2984748" cy="1570603"/>
      </dsp:txXfrm>
    </dsp:sp>
    <dsp:sp modelId="{E9F2B942-A8F1-4F4E-9276-4F105B2AF261}">
      <dsp:nvSpPr>
        <dsp:cNvPr id="0" name=""/>
        <dsp:cNvSpPr/>
      </dsp:nvSpPr>
      <dsp:spPr>
        <a:xfrm>
          <a:off x="7062344" y="1305401"/>
          <a:ext cx="3154680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smtClean="0"/>
            <a:t>Phase 3</a:t>
          </a:r>
          <a:endParaRPr lang="de-DE" sz="24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kern="1200" smtClean="0"/>
            <a:t>Projektplanung</a:t>
          </a:r>
          <a:endParaRPr lang="de-DE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kern="1200" smtClean="0"/>
            <a:t>Projektüberwachung</a:t>
          </a:r>
          <a:endParaRPr lang="de-DE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900" kern="1200" smtClean="0"/>
            <a:t>Projektauswertung</a:t>
          </a:r>
          <a:endParaRPr lang="de-DE" sz="1900" kern="1200"/>
        </a:p>
      </dsp:txBody>
      <dsp:txXfrm>
        <a:off x="7147310" y="1390367"/>
        <a:ext cx="2984748" cy="1570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5A551E-672E-4BC8-957E-E4FDA17B4FD5}">
      <dsp:nvSpPr>
        <dsp:cNvPr id="0" name=""/>
        <dsp:cNvSpPr/>
      </dsp:nvSpPr>
      <dsp:spPr>
        <a:xfrm>
          <a:off x="1996072" y="200140"/>
          <a:ext cx="3101007" cy="3955366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5000" r="-3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E106E4-A37E-40D2-8E9B-D5B08619E1E5}">
      <dsp:nvSpPr>
        <dsp:cNvPr id="0" name=""/>
        <dsp:cNvSpPr/>
      </dsp:nvSpPr>
      <dsp:spPr>
        <a:xfrm>
          <a:off x="2120112" y="1624072"/>
          <a:ext cx="2387775" cy="237321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b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000" kern="1200" dirty="0" smtClean="0"/>
            <a:t>Landidylle</a:t>
          </a:r>
          <a:endParaRPr lang="de-DE" sz="4000" kern="1200" dirty="0">
            <a:latin typeface="+mn-lt"/>
          </a:endParaRPr>
        </a:p>
      </dsp:txBody>
      <dsp:txXfrm>
        <a:off x="2120112" y="1624072"/>
        <a:ext cx="2387775" cy="2373219"/>
      </dsp:txXfrm>
    </dsp:sp>
    <dsp:sp modelId="{28D97E83-AF1E-4070-BFEF-EAADF05FC9F3}">
      <dsp:nvSpPr>
        <dsp:cNvPr id="0" name=""/>
        <dsp:cNvSpPr/>
      </dsp:nvSpPr>
      <dsp:spPr>
        <a:xfrm>
          <a:off x="4618379" y="2372"/>
          <a:ext cx="957399" cy="957399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2FE17D-424D-4469-8E2E-8C850CFDB0B6}">
      <dsp:nvSpPr>
        <dsp:cNvPr id="0" name=""/>
        <dsp:cNvSpPr/>
      </dsp:nvSpPr>
      <dsp:spPr>
        <a:xfrm>
          <a:off x="5575778" y="2372"/>
          <a:ext cx="2943748" cy="9573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320" tIns="73660" rIns="147320" bIns="73660" numCol="1" spcCol="1270" anchor="ctr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5800" kern="1200" dirty="0" smtClean="0"/>
            <a:t>Frühling</a:t>
          </a:r>
          <a:endParaRPr lang="de-DE" sz="5800" kern="1200" dirty="0"/>
        </a:p>
      </dsp:txBody>
      <dsp:txXfrm>
        <a:off x="5575778" y="2372"/>
        <a:ext cx="2943748" cy="957399"/>
      </dsp:txXfrm>
    </dsp:sp>
    <dsp:sp modelId="{687317F9-D7A3-45F9-9E35-D79A67C645E4}">
      <dsp:nvSpPr>
        <dsp:cNvPr id="0" name=""/>
        <dsp:cNvSpPr/>
      </dsp:nvSpPr>
      <dsp:spPr>
        <a:xfrm>
          <a:off x="4618379" y="1132103"/>
          <a:ext cx="957399" cy="957399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39EF73-B89E-46D0-A707-CF0691CA04E5}">
      <dsp:nvSpPr>
        <dsp:cNvPr id="0" name=""/>
        <dsp:cNvSpPr/>
      </dsp:nvSpPr>
      <dsp:spPr>
        <a:xfrm>
          <a:off x="5575778" y="1132103"/>
          <a:ext cx="2943748" cy="9573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320" tIns="73660" rIns="147320" bIns="73660" numCol="1" spcCol="1270" anchor="ctr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5800" kern="1200" dirty="0" smtClean="0"/>
            <a:t>Sommer</a:t>
          </a:r>
          <a:endParaRPr lang="de-DE" sz="5800" kern="1200" dirty="0"/>
        </a:p>
      </dsp:txBody>
      <dsp:txXfrm>
        <a:off x="5575778" y="1132103"/>
        <a:ext cx="2943748" cy="957399"/>
      </dsp:txXfrm>
    </dsp:sp>
    <dsp:sp modelId="{1264987F-6904-4630-9997-2A61DA654F4B}">
      <dsp:nvSpPr>
        <dsp:cNvPr id="0" name=""/>
        <dsp:cNvSpPr/>
      </dsp:nvSpPr>
      <dsp:spPr>
        <a:xfrm>
          <a:off x="4618379" y="2261834"/>
          <a:ext cx="957399" cy="957399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F223DB-702A-4E1C-817E-C1A3498CED88}">
      <dsp:nvSpPr>
        <dsp:cNvPr id="0" name=""/>
        <dsp:cNvSpPr/>
      </dsp:nvSpPr>
      <dsp:spPr>
        <a:xfrm>
          <a:off x="5575778" y="2261834"/>
          <a:ext cx="2943748" cy="9573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320" tIns="73660" rIns="147320" bIns="73660" numCol="1" spcCol="1270" anchor="ctr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5800" kern="1200" dirty="0" smtClean="0"/>
            <a:t>Herbst</a:t>
          </a:r>
          <a:endParaRPr lang="de-DE" sz="5800" kern="1200" dirty="0"/>
        </a:p>
      </dsp:txBody>
      <dsp:txXfrm>
        <a:off x="5575778" y="2261834"/>
        <a:ext cx="2943748" cy="957399"/>
      </dsp:txXfrm>
    </dsp:sp>
    <dsp:sp modelId="{F8338048-931F-4F65-A6E0-7C39D2A7E921}">
      <dsp:nvSpPr>
        <dsp:cNvPr id="0" name=""/>
        <dsp:cNvSpPr/>
      </dsp:nvSpPr>
      <dsp:spPr>
        <a:xfrm>
          <a:off x="4618379" y="3391566"/>
          <a:ext cx="957399" cy="957399"/>
        </a:xfrm>
        <a:prstGeom prst="ellipse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16316D-BFF8-4D2B-BCB9-9A04CA620130}">
      <dsp:nvSpPr>
        <dsp:cNvPr id="0" name=""/>
        <dsp:cNvSpPr/>
      </dsp:nvSpPr>
      <dsp:spPr>
        <a:xfrm>
          <a:off x="5575778" y="3391566"/>
          <a:ext cx="2943748" cy="9573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320" tIns="73660" rIns="147320" bIns="73660" numCol="1" spcCol="1270" anchor="ctr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5800" kern="1200" dirty="0" smtClean="0"/>
            <a:t>Winter</a:t>
          </a:r>
          <a:endParaRPr lang="de-DE" sz="5800" kern="1200" dirty="0"/>
        </a:p>
      </dsp:txBody>
      <dsp:txXfrm>
        <a:off x="5575778" y="3391566"/>
        <a:ext cx="2943748" cy="95739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04B233-6A80-45E4-9502-D864D13D0EE1}">
      <dsp:nvSpPr>
        <dsp:cNvPr id="0" name=""/>
        <dsp:cNvSpPr/>
      </dsp:nvSpPr>
      <dsp:spPr>
        <a:xfrm>
          <a:off x="5257800" y="828726"/>
          <a:ext cx="1999754" cy="3470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532"/>
              </a:lnTo>
              <a:lnTo>
                <a:pt x="1999754" y="173532"/>
              </a:lnTo>
              <a:lnTo>
                <a:pt x="1999754" y="3470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E7DC09-9183-4B20-9BAF-6820E0A933C5}">
      <dsp:nvSpPr>
        <dsp:cNvPr id="0" name=""/>
        <dsp:cNvSpPr/>
      </dsp:nvSpPr>
      <dsp:spPr>
        <a:xfrm>
          <a:off x="5084267" y="2002136"/>
          <a:ext cx="173532" cy="760237"/>
        </a:xfrm>
        <a:custGeom>
          <a:avLst/>
          <a:gdLst/>
          <a:ahLst/>
          <a:cxnLst/>
          <a:rect l="0" t="0" r="0" b="0"/>
          <a:pathLst>
            <a:path>
              <a:moveTo>
                <a:pt x="173532" y="0"/>
              </a:moveTo>
              <a:lnTo>
                <a:pt x="173532" y="760237"/>
              </a:lnTo>
              <a:lnTo>
                <a:pt x="0" y="7602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9DE53F-780E-4D8D-9F55-832D35E112F3}">
      <dsp:nvSpPr>
        <dsp:cNvPr id="0" name=""/>
        <dsp:cNvSpPr/>
      </dsp:nvSpPr>
      <dsp:spPr>
        <a:xfrm>
          <a:off x="5257800" y="2002136"/>
          <a:ext cx="247903" cy="1933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3647"/>
              </a:lnTo>
              <a:lnTo>
                <a:pt x="247903" y="19336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B0EC72-0FB5-4C2D-9513-34F8AF73CAD7}">
      <dsp:nvSpPr>
        <dsp:cNvPr id="0" name=""/>
        <dsp:cNvSpPr/>
      </dsp:nvSpPr>
      <dsp:spPr>
        <a:xfrm>
          <a:off x="5212080" y="828726"/>
          <a:ext cx="91440" cy="3470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70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BD1D59-5C0F-4C00-8E81-FB77A1CEA6D4}">
      <dsp:nvSpPr>
        <dsp:cNvPr id="0" name=""/>
        <dsp:cNvSpPr/>
      </dsp:nvSpPr>
      <dsp:spPr>
        <a:xfrm>
          <a:off x="3258045" y="828726"/>
          <a:ext cx="1999754" cy="347064"/>
        </a:xfrm>
        <a:custGeom>
          <a:avLst/>
          <a:gdLst/>
          <a:ahLst/>
          <a:cxnLst/>
          <a:rect l="0" t="0" r="0" b="0"/>
          <a:pathLst>
            <a:path>
              <a:moveTo>
                <a:pt x="1999754" y="0"/>
              </a:moveTo>
              <a:lnTo>
                <a:pt x="1999754" y="173532"/>
              </a:lnTo>
              <a:lnTo>
                <a:pt x="0" y="173532"/>
              </a:lnTo>
              <a:lnTo>
                <a:pt x="0" y="3470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A60673-17A0-4258-A120-05C1358BA779}">
      <dsp:nvSpPr>
        <dsp:cNvPr id="0" name=""/>
        <dsp:cNvSpPr/>
      </dsp:nvSpPr>
      <dsp:spPr>
        <a:xfrm>
          <a:off x="4431455" y="2381"/>
          <a:ext cx="1652689" cy="8263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kern="1200" dirty="0" smtClean="0"/>
            <a:t>Darüber</a:t>
          </a:r>
          <a:endParaRPr lang="de-DE" sz="2600" kern="1200" dirty="0"/>
        </a:p>
      </dsp:txBody>
      <dsp:txXfrm>
        <a:off x="4431455" y="2381"/>
        <a:ext cx="1652689" cy="826344"/>
      </dsp:txXfrm>
    </dsp:sp>
    <dsp:sp modelId="{948D0892-1B84-45C2-AC8D-B5220304A089}">
      <dsp:nvSpPr>
        <dsp:cNvPr id="0" name=""/>
        <dsp:cNvSpPr/>
      </dsp:nvSpPr>
      <dsp:spPr>
        <a:xfrm>
          <a:off x="2431700" y="1175791"/>
          <a:ext cx="1652689" cy="8263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kern="1200" dirty="0" smtClean="0"/>
            <a:t>Davor</a:t>
          </a:r>
          <a:endParaRPr lang="de-DE" sz="2600" kern="1200" dirty="0"/>
        </a:p>
      </dsp:txBody>
      <dsp:txXfrm>
        <a:off x="2431700" y="1175791"/>
        <a:ext cx="1652689" cy="826344"/>
      </dsp:txXfrm>
    </dsp:sp>
    <dsp:sp modelId="{F3410A8E-495A-4EE2-9941-E0FF5823DD85}">
      <dsp:nvSpPr>
        <dsp:cNvPr id="0" name=""/>
        <dsp:cNvSpPr/>
      </dsp:nvSpPr>
      <dsp:spPr>
        <a:xfrm>
          <a:off x="4431455" y="1175791"/>
          <a:ext cx="1652689" cy="8263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kern="1200" dirty="0" smtClean="0"/>
            <a:t>Bezugsform</a:t>
          </a:r>
          <a:endParaRPr lang="de-DE" sz="2600" kern="1200" dirty="0"/>
        </a:p>
      </dsp:txBody>
      <dsp:txXfrm>
        <a:off x="4431455" y="1175791"/>
        <a:ext cx="1652689" cy="826344"/>
      </dsp:txXfrm>
    </dsp:sp>
    <dsp:sp modelId="{1419A9CE-24DA-46CB-A75C-E107373130DF}">
      <dsp:nvSpPr>
        <dsp:cNvPr id="0" name=""/>
        <dsp:cNvSpPr/>
      </dsp:nvSpPr>
      <dsp:spPr>
        <a:xfrm>
          <a:off x="5505703" y="3522611"/>
          <a:ext cx="1652689" cy="8263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kern="1200" dirty="0" smtClean="0"/>
            <a:t>Darunter</a:t>
          </a:r>
          <a:endParaRPr lang="de-DE" sz="2600" kern="1200" dirty="0"/>
        </a:p>
      </dsp:txBody>
      <dsp:txXfrm>
        <a:off x="5505703" y="3522611"/>
        <a:ext cx="1652689" cy="826344"/>
      </dsp:txXfrm>
    </dsp:sp>
    <dsp:sp modelId="{A90A32F5-273E-4DE6-A81C-82C21E62240F}">
      <dsp:nvSpPr>
        <dsp:cNvPr id="0" name=""/>
        <dsp:cNvSpPr/>
      </dsp:nvSpPr>
      <dsp:spPr>
        <a:xfrm>
          <a:off x="3431577" y="2349201"/>
          <a:ext cx="1652689" cy="8263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kern="1200" dirty="0" smtClean="0"/>
            <a:t>Assistent</a:t>
          </a:r>
          <a:endParaRPr lang="de-DE" sz="2600" kern="1200" dirty="0"/>
        </a:p>
      </dsp:txBody>
      <dsp:txXfrm>
        <a:off x="3431577" y="2349201"/>
        <a:ext cx="1652689" cy="826344"/>
      </dsp:txXfrm>
    </dsp:sp>
    <dsp:sp modelId="{4AB73F33-D9DF-4CBD-9A7F-175217A18CFC}">
      <dsp:nvSpPr>
        <dsp:cNvPr id="0" name=""/>
        <dsp:cNvSpPr/>
      </dsp:nvSpPr>
      <dsp:spPr>
        <a:xfrm>
          <a:off x="6431209" y="1175791"/>
          <a:ext cx="1652689" cy="8263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kern="1200" dirty="0" smtClean="0"/>
            <a:t>Danach</a:t>
          </a:r>
          <a:endParaRPr lang="de-DE" sz="2600" kern="1200" dirty="0"/>
        </a:p>
      </dsp:txBody>
      <dsp:txXfrm>
        <a:off x="6431209" y="1175791"/>
        <a:ext cx="1652689" cy="82634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7A2F93-03FB-4FE1-A014-D61D058B7E11}">
      <dsp:nvSpPr>
        <dsp:cNvPr id="0" name=""/>
        <dsp:cNvSpPr/>
      </dsp:nvSpPr>
      <dsp:spPr>
        <a:xfrm>
          <a:off x="5257800" y="553021"/>
          <a:ext cx="2000725" cy="231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744"/>
              </a:lnTo>
              <a:lnTo>
                <a:pt x="2000725" y="115744"/>
              </a:lnTo>
              <a:lnTo>
                <a:pt x="2000725" y="2314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98EB24-E71C-43C5-ACD6-C31D1E594C2B}">
      <dsp:nvSpPr>
        <dsp:cNvPr id="0" name=""/>
        <dsp:cNvSpPr/>
      </dsp:nvSpPr>
      <dsp:spPr>
        <a:xfrm>
          <a:off x="5257800" y="553021"/>
          <a:ext cx="666908" cy="231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744"/>
              </a:lnTo>
              <a:lnTo>
                <a:pt x="666908" y="115744"/>
              </a:lnTo>
              <a:lnTo>
                <a:pt x="666908" y="2314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659F69-EB12-4C4E-B575-DD63072CC94A}">
      <dsp:nvSpPr>
        <dsp:cNvPr id="0" name=""/>
        <dsp:cNvSpPr/>
      </dsp:nvSpPr>
      <dsp:spPr>
        <a:xfrm>
          <a:off x="4149960" y="1335674"/>
          <a:ext cx="190537" cy="20555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5582"/>
              </a:lnTo>
              <a:lnTo>
                <a:pt x="190537" y="20555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E06C02-4EB7-47BB-99F7-6E29025E1E5C}">
      <dsp:nvSpPr>
        <dsp:cNvPr id="0" name=""/>
        <dsp:cNvSpPr/>
      </dsp:nvSpPr>
      <dsp:spPr>
        <a:xfrm>
          <a:off x="4149960" y="1335674"/>
          <a:ext cx="165349" cy="12897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9723"/>
              </a:lnTo>
              <a:lnTo>
                <a:pt x="165349" y="12897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A5AF64-6FA5-4425-B5C0-58FD5E26DA14}">
      <dsp:nvSpPr>
        <dsp:cNvPr id="0" name=""/>
        <dsp:cNvSpPr/>
      </dsp:nvSpPr>
      <dsp:spPr>
        <a:xfrm>
          <a:off x="4149960" y="1335674"/>
          <a:ext cx="165349" cy="5070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7070"/>
              </a:lnTo>
              <a:lnTo>
                <a:pt x="165349" y="50707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9CCACC-5F45-4A7D-8E26-FE34984A5DEA}">
      <dsp:nvSpPr>
        <dsp:cNvPr id="0" name=""/>
        <dsp:cNvSpPr/>
      </dsp:nvSpPr>
      <dsp:spPr>
        <a:xfrm>
          <a:off x="4590891" y="553021"/>
          <a:ext cx="666908" cy="231488"/>
        </a:xfrm>
        <a:custGeom>
          <a:avLst/>
          <a:gdLst/>
          <a:ahLst/>
          <a:cxnLst/>
          <a:rect l="0" t="0" r="0" b="0"/>
          <a:pathLst>
            <a:path>
              <a:moveTo>
                <a:pt x="666908" y="0"/>
              </a:moveTo>
              <a:lnTo>
                <a:pt x="666908" y="115744"/>
              </a:lnTo>
              <a:lnTo>
                <a:pt x="0" y="115744"/>
              </a:lnTo>
              <a:lnTo>
                <a:pt x="0" y="2314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F6AA62-6C38-4F1C-AC22-B24F22896DA5}">
      <dsp:nvSpPr>
        <dsp:cNvPr id="0" name=""/>
        <dsp:cNvSpPr/>
      </dsp:nvSpPr>
      <dsp:spPr>
        <a:xfrm>
          <a:off x="3257074" y="553021"/>
          <a:ext cx="2000725" cy="231488"/>
        </a:xfrm>
        <a:custGeom>
          <a:avLst/>
          <a:gdLst/>
          <a:ahLst/>
          <a:cxnLst/>
          <a:rect l="0" t="0" r="0" b="0"/>
          <a:pathLst>
            <a:path>
              <a:moveTo>
                <a:pt x="2000725" y="0"/>
              </a:moveTo>
              <a:lnTo>
                <a:pt x="2000725" y="115744"/>
              </a:lnTo>
              <a:lnTo>
                <a:pt x="0" y="115744"/>
              </a:lnTo>
              <a:lnTo>
                <a:pt x="0" y="2314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909DFD-4687-4D51-A83B-37267C982CF2}">
      <dsp:nvSpPr>
        <dsp:cNvPr id="0" name=""/>
        <dsp:cNvSpPr/>
      </dsp:nvSpPr>
      <dsp:spPr>
        <a:xfrm>
          <a:off x="4706635" y="1857"/>
          <a:ext cx="1102328" cy="551164"/>
        </a:xfrm>
        <a:prstGeom prst="flowChartPunchedTap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Laura Thomas Geschäftsleitung</a:t>
          </a:r>
          <a:endParaRPr lang="de-DE" sz="1100" kern="1200" dirty="0"/>
        </a:p>
      </dsp:txBody>
      <dsp:txXfrm>
        <a:off x="4706635" y="112090"/>
        <a:ext cx="1102328" cy="330698"/>
      </dsp:txXfrm>
    </dsp:sp>
    <dsp:sp modelId="{C3C6BA90-8DF4-44C2-A546-3DFFA0D3F726}">
      <dsp:nvSpPr>
        <dsp:cNvPr id="0" name=""/>
        <dsp:cNvSpPr/>
      </dsp:nvSpPr>
      <dsp:spPr>
        <a:xfrm>
          <a:off x="2705910" y="784510"/>
          <a:ext cx="1102328" cy="55116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Carlo Gerhardt Leitung Personal</a:t>
          </a:r>
          <a:endParaRPr lang="de-DE" sz="1100" kern="1200" dirty="0"/>
        </a:p>
      </dsp:txBody>
      <dsp:txXfrm>
        <a:off x="2705910" y="784510"/>
        <a:ext cx="1102328" cy="551164"/>
      </dsp:txXfrm>
    </dsp:sp>
    <dsp:sp modelId="{95D8A7AB-FBB5-45B1-87B2-DADCBA4D7289}">
      <dsp:nvSpPr>
        <dsp:cNvPr id="0" name=""/>
        <dsp:cNvSpPr/>
      </dsp:nvSpPr>
      <dsp:spPr>
        <a:xfrm>
          <a:off x="4039727" y="784510"/>
          <a:ext cx="1102328" cy="55116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Marina Wiesner Leitung Entwicklung</a:t>
          </a:r>
          <a:endParaRPr lang="de-DE" sz="1100" kern="1200" dirty="0"/>
        </a:p>
      </dsp:txBody>
      <dsp:txXfrm>
        <a:off x="4039727" y="784510"/>
        <a:ext cx="1102328" cy="551164"/>
      </dsp:txXfrm>
    </dsp:sp>
    <dsp:sp modelId="{06770F9D-4945-45AF-98EE-6D14F7145102}">
      <dsp:nvSpPr>
        <dsp:cNvPr id="0" name=""/>
        <dsp:cNvSpPr/>
      </dsp:nvSpPr>
      <dsp:spPr>
        <a:xfrm>
          <a:off x="4315309" y="1567162"/>
          <a:ext cx="1102328" cy="55116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Udo Wille Citybikes</a:t>
          </a:r>
          <a:endParaRPr lang="de-DE" sz="1100" kern="1200" dirty="0"/>
        </a:p>
      </dsp:txBody>
      <dsp:txXfrm>
        <a:off x="4315309" y="1567162"/>
        <a:ext cx="1102328" cy="551164"/>
      </dsp:txXfrm>
    </dsp:sp>
    <dsp:sp modelId="{6769B7BA-0B6C-4C0A-945F-D009562EFF97}">
      <dsp:nvSpPr>
        <dsp:cNvPr id="0" name=""/>
        <dsp:cNvSpPr/>
      </dsp:nvSpPr>
      <dsp:spPr>
        <a:xfrm>
          <a:off x="4315309" y="2349815"/>
          <a:ext cx="1102328" cy="55116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Silke Huth Rennräder</a:t>
          </a:r>
          <a:endParaRPr lang="de-DE" sz="1100" kern="1200" dirty="0"/>
        </a:p>
      </dsp:txBody>
      <dsp:txXfrm>
        <a:off x="4315309" y="2349815"/>
        <a:ext cx="1102328" cy="551164"/>
      </dsp:txXfrm>
    </dsp:sp>
    <dsp:sp modelId="{22DD1CB6-972B-4466-A7B4-E73D7544970A}">
      <dsp:nvSpPr>
        <dsp:cNvPr id="0" name=""/>
        <dsp:cNvSpPr/>
      </dsp:nvSpPr>
      <dsp:spPr>
        <a:xfrm>
          <a:off x="4340497" y="3115674"/>
          <a:ext cx="1102328" cy="55116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Linda Nikolai Mountainbikes</a:t>
          </a:r>
          <a:endParaRPr lang="de-DE" sz="1100" kern="1200" dirty="0"/>
        </a:p>
      </dsp:txBody>
      <dsp:txXfrm>
        <a:off x="4340497" y="3115674"/>
        <a:ext cx="1102328" cy="551164"/>
      </dsp:txXfrm>
    </dsp:sp>
    <dsp:sp modelId="{6A5E1B2B-5AA7-4659-88B5-B0CE228EC3FA}">
      <dsp:nvSpPr>
        <dsp:cNvPr id="0" name=""/>
        <dsp:cNvSpPr/>
      </dsp:nvSpPr>
      <dsp:spPr>
        <a:xfrm>
          <a:off x="5373544" y="784510"/>
          <a:ext cx="1102328" cy="55116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Helga Nohl Leitung Vertrieb</a:t>
          </a:r>
          <a:endParaRPr lang="de-DE" sz="1100" kern="1200" dirty="0"/>
        </a:p>
      </dsp:txBody>
      <dsp:txXfrm>
        <a:off x="5373544" y="784510"/>
        <a:ext cx="1102328" cy="551164"/>
      </dsp:txXfrm>
    </dsp:sp>
    <dsp:sp modelId="{6AFD57FF-E0C2-4B74-AD8C-2263883D6721}">
      <dsp:nvSpPr>
        <dsp:cNvPr id="0" name=""/>
        <dsp:cNvSpPr/>
      </dsp:nvSpPr>
      <dsp:spPr>
        <a:xfrm>
          <a:off x="6707361" y="784510"/>
          <a:ext cx="1102328" cy="55116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Helmut Anstatt Leitung Produktion</a:t>
          </a:r>
          <a:endParaRPr lang="de-DE" sz="1100" kern="1200" dirty="0"/>
        </a:p>
      </dsp:txBody>
      <dsp:txXfrm>
        <a:off x="6707361" y="784510"/>
        <a:ext cx="1102328" cy="5511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C34497-F5A3-4DEA-8661-1FF9806F711B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51534C-88F8-4F81-A19F-38AE65D6A310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8550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C34497-F5A3-4DEA-8661-1FF9806F711B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51534C-88F8-4F81-A19F-38AE65D6A310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6201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C34497-F5A3-4DEA-8661-1FF9806F711B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51534C-88F8-4F81-A19F-38AE65D6A310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2202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C34497-F5A3-4DEA-8661-1FF9806F711B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51534C-88F8-4F81-A19F-38AE65D6A310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9715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C34497-F5A3-4DEA-8661-1FF9806F711B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51534C-88F8-4F81-A19F-38AE65D6A310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8020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C34497-F5A3-4DEA-8661-1FF9806F711B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51534C-88F8-4F81-A19F-38AE65D6A310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5406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C34497-F5A3-4DEA-8661-1FF9806F711B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51534C-88F8-4F81-A19F-38AE65D6A310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748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C34497-F5A3-4DEA-8661-1FF9806F711B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51534C-88F8-4F81-A19F-38AE65D6A310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3731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C34497-F5A3-4DEA-8661-1FF9806F711B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51534C-88F8-4F81-A19F-38AE65D6A310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473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C34497-F5A3-4DEA-8661-1FF9806F711B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51534C-88F8-4F81-A19F-38AE65D6A310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1473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C34497-F5A3-4DEA-8661-1FF9806F711B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51534C-88F8-4F81-A19F-38AE65D6A310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480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C34497-F5A3-4DEA-8661-1FF9806F711B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51534C-88F8-4F81-A19F-38AE65D6A310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0087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C34497-F5A3-4DEA-8661-1FF9806F711B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51534C-88F8-4F81-A19F-38AE65D6A310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1565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C34497-F5A3-4DEA-8661-1FF9806F711B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51534C-88F8-4F81-A19F-38AE65D6A310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9531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C34497-F5A3-4DEA-8661-1FF9806F711B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51534C-88F8-4F81-A19F-38AE65D6A310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0358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C34497-F5A3-4DEA-8661-1FF9806F711B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51534C-88F8-4F81-A19F-38AE65D6A310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6405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Erfolg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6859" y="1491993"/>
            <a:ext cx="10515600" cy="4351338"/>
          </a:xfrm>
        </p:spPr>
        <p:txBody>
          <a:bodyPr/>
          <a:lstStyle/>
          <a:p>
            <a:r>
              <a:rPr lang="de-DE" dirty="0" smtClean="0"/>
              <a:t>Respekt</a:t>
            </a:r>
          </a:p>
          <a:p>
            <a:r>
              <a:rPr lang="de-DE" dirty="0" smtClean="0"/>
              <a:t>Anerkennung</a:t>
            </a:r>
          </a:p>
          <a:p>
            <a:r>
              <a:rPr lang="de-DE" dirty="0" smtClean="0"/>
              <a:t>Verantwortung</a:t>
            </a:r>
            <a:endParaRPr lang="de-DE" dirty="0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1602914428"/>
              </p:ext>
            </p:extLst>
          </p:nvPr>
        </p:nvGraphicFramePr>
        <p:xfrm>
          <a:off x="4478637" y="1115084"/>
          <a:ext cx="5834106" cy="3889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9246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2716039"/>
              </p:ext>
            </p:extLst>
          </p:nvPr>
        </p:nvGraphicFramePr>
        <p:xfrm>
          <a:off x="245533" y="397933"/>
          <a:ext cx="3801533" cy="2891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Inhaltsplatzhalt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7378356"/>
              </p:ext>
            </p:extLst>
          </p:nvPr>
        </p:nvGraphicFramePr>
        <p:xfrm>
          <a:off x="6781800" y="186268"/>
          <a:ext cx="5005331" cy="3272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Inhaltsplatzhalt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2898734"/>
              </p:ext>
            </p:extLst>
          </p:nvPr>
        </p:nvGraphicFramePr>
        <p:xfrm>
          <a:off x="3361269" y="3055606"/>
          <a:ext cx="5240866" cy="3392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33825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150366313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2833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Phasen im Projektmanagement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989487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1501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71442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2599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620427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5686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Kästner und Thomas</a:t>
            </a:r>
            <a:endParaRPr lang="de-DE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767034629"/>
              </p:ext>
            </p:extLst>
          </p:nvPr>
        </p:nvGraphicFramePr>
        <p:xfrm>
          <a:off x="838200" y="1825625"/>
          <a:ext cx="10515600" cy="36854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1" name="Gerade Verbindung mit Pfeil 10"/>
          <p:cNvCxnSpPr>
            <a:endCxn id="20" idx="0"/>
          </p:cNvCxnSpPr>
          <p:nvPr/>
        </p:nvCxnSpPr>
        <p:spPr>
          <a:xfrm rot="16200000" flipH="1">
            <a:off x="5629735" y="4276265"/>
            <a:ext cx="2017067" cy="760686"/>
          </a:xfrm>
          <a:prstGeom prst="bentConnector3">
            <a:avLst>
              <a:gd name="adj1" fmla="val -55"/>
            </a:avLst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/>
        </p:nvCxnSpPr>
        <p:spPr>
          <a:xfrm flipH="1">
            <a:off x="5350476" y="5474043"/>
            <a:ext cx="1" cy="84386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/>
          <p:cNvCxnSpPr/>
          <p:nvPr/>
        </p:nvCxnSpPr>
        <p:spPr>
          <a:xfrm>
            <a:off x="5350476" y="5895975"/>
            <a:ext cx="1174149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/>
          <p:cNvCxnSpPr/>
          <p:nvPr/>
        </p:nvCxnSpPr>
        <p:spPr>
          <a:xfrm>
            <a:off x="5350476" y="6317907"/>
            <a:ext cx="1174149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6548770" y="5665142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Hans </a:t>
            </a:r>
            <a:r>
              <a:rPr kumimoji="0" lang="de-DE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Mertz</a:t>
            </a: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Kinderräder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5B9BD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6524625" y="6087074"/>
            <a:ext cx="13508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Tim </a:t>
            </a:r>
            <a:r>
              <a:rPr kumimoji="0" lang="de-DE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Nolde</a:t>
            </a:r>
            <a:endParaRPr kumimoji="0" lang="de-DE" sz="1200" b="0" i="0" u="none" strike="noStrike" kern="1200" cap="none" spc="0" normalizeH="0" baseline="0" noProof="0" dirty="0" smtClean="0">
              <a:ln>
                <a:noFill/>
              </a:ln>
              <a:solidFill>
                <a:srgbClr val="5B9BD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Erwachsenenräder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5B9BD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7200034" y="3914775"/>
            <a:ext cx="31683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Verstärkte Kooperation geplant: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Rennräder für Kinder und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Jugendliche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2419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0496816"/>
              </p:ext>
            </p:extLst>
          </p:nvPr>
        </p:nvGraphicFramePr>
        <p:xfrm>
          <a:off x="5599691" y="1877140"/>
          <a:ext cx="619366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Inhaltsplatzhalt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6946419"/>
              </p:ext>
            </p:extLst>
          </p:nvPr>
        </p:nvGraphicFramePr>
        <p:xfrm>
          <a:off x="323045" y="305918"/>
          <a:ext cx="619366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04961997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6_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7_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Breitbild</PresentationFormat>
  <Paragraphs>73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8</vt:i4>
      </vt:variant>
      <vt:variant>
        <vt:lpstr>Folientitel</vt:lpstr>
      </vt:variant>
      <vt:variant>
        <vt:i4>8</vt:i4>
      </vt:variant>
    </vt:vector>
  </HeadingPairs>
  <TitlesOfParts>
    <vt:vector size="19" baseType="lpstr">
      <vt:lpstr>Arial</vt:lpstr>
      <vt:lpstr>Calibri</vt:lpstr>
      <vt:lpstr>Calibri Light</vt:lpstr>
      <vt:lpstr>Larissa</vt:lpstr>
      <vt:lpstr>1_Larissa</vt:lpstr>
      <vt:lpstr>2_Larissa</vt:lpstr>
      <vt:lpstr>3_Larissa</vt:lpstr>
      <vt:lpstr>4_Larissa</vt:lpstr>
      <vt:lpstr>5_Larissa</vt:lpstr>
      <vt:lpstr>6_Larissa</vt:lpstr>
      <vt:lpstr>7_Larissa</vt:lpstr>
      <vt:lpstr>Erfolg</vt:lpstr>
      <vt:lpstr>PowerPoint-Präsentation</vt:lpstr>
      <vt:lpstr>PowerPoint-Präsentation</vt:lpstr>
      <vt:lpstr>Phasen im Projektmanagement</vt:lpstr>
      <vt:lpstr>PowerPoint-Präsentation</vt:lpstr>
      <vt:lpstr>PowerPoint-Präsentation</vt:lpstr>
      <vt:lpstr>Kästner und Thomas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Erfolg</dc:title>
  <dc:creator>O. Grill</dc:creator>
  <cp:lastModifiedBy>Lina Wagner</cp:lastModifiedBy>
  <cp:revision>5</cp:revision>
  <dcterms:created xsi:type="dcterms:W3CDTF">2015-10-17T10:38:30Z</dcterms:created>
  <dcterms:modified xsi:type="dcterms:W3CDTF">2015-10-17T12:31:22Z</dcterms:modified>
</cp:coreProperties>
</file>