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slideLayouts/slideLayout26.xml" ContentType="application/vnd.openxmlformats-officedocument.presentationml.slideLayout+xml"/>
  <Override PartName="/ppt/theme/theme16.xml" ContentType="application/vnd.openxmlformats-officedocument.theme+xml"/>
  <Override PartName="/ppt/slideLayouts/slideLayout27.xml" ContentType="application/vnd.openxmlformats-officedocument.presentationml.slideLayout+xml"/>
  <Override PartName="/ppt/theme/theme17.xml" ContentType="application/vnd.openxmlformats-officedocument.theme+xml"/>
  <Override PartName="/ppt/slideLayouts/slideLayout28.xml" ContentType="application/vnd.openxmlformats-officedocument.presentationml.slideLayout+xml"/>
  <Override PartName="/ppt/theme/theme18.xml" ContentType="application/vnd.openxmlformats-officedocument.theme+xml"/>
  <Override PartName="/ppt/slideLayouts/slideLayout29.xml" ContentType="application/vnd.openxmlformats-officedocument.presentationml.slideLayout+xml"/>
  <Override PartName="/ppt/theme/theme19.xml" ContentType="application/vnd.openxmlformats-officedocument.theme+xml"/>
  <Override PartName="/ppt/slideLayouts/slideLayout30.xml" ContentType="application/vnd.openxmlformats-officedocument.presentationml.slideLayout+xml"/>
  <Override PartName="/ppt/theme/theme20.xml" ContentType="application/vnd.openxmlformats-officedocument.theme+xml"/>
  <Override PartName="/ppt/slideLayouts/slideLayout31.xml" ContentType="application/vnd.openxmlformats-officedocument.presentationml.slideLayout+xml"/>
  <Override PartName="/ppt/theme/theme21.xml" ContentType="application/vnd.openxmlformats-officedocument.theme+xml"/>
  <Override PartName="/ppt/slideLayouts/slideLayout32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  <p:sldMasterId id="2147483692" r:id="rId18"/>
    <p:sldMasterId id="2147483694" r:id="rId19"/>
    <p:sldMasterId id="2147483696" r:id="rId20"/>
    <p:sldMasterId id="2147483698" r:id="rId21"/>
    <p:sldMasterId id="2147483700" r:id="rId22"/>
  </p:sldMasterIdLst>
  <p:notesMasterIdLst>
    <p:notesMasterId r:id="rId44"/>
  </p:notesMasterIdLst>
  <p:handoutMasterIdLst>
    <p:handoutMasterId r:id="rId45"/>
  </p:handoutMasterIdLst>
  <p:sldIdLst>
    <p:sldId id="256" r:id="rId23"/>
    <p:sldId id="257" r:id="rId24"/>
    <p:sldId id="258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275" r:id="rId42"/>
    <p:sldId id="276" r:id="rId4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Umsatz</c:v>
                </c:pt>
              </c:strCache>
            </c:strRef>
          </c:tx>
          <c:cat>
            <c:numRef>
              <c:f>Tabelle1!$A$2:$A$6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Tabelle1!$B$2:$B$6</c:f>
              <c:numCache>
                <c:formatCode>_-* #,##0\ _€_-;\-* #,##0\ _€_-;_-* "-"??\ _€_-;_-@_-</c:formatCode>
                <c:ptCount val="5"/>
                <c:pt idx="0">
                  <c:v>5367800</c:v>
                </c:pt>
                <c:pt idx="1">
                  <c:v>4891630</c:v>
                </c:pt>
                <c:pt idx="2">
                  <c:v>4561098</c:v>
                </c:pt>
                <c:pt idx="3">
                  <c:v>4013927</c:v>
                </c:pt>
                <c:pt idx="4">
                  <c:v>3765098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8A-45B1-89CA-A31BB915F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93558224"/>
        <c:axId val="-1393571280"/>
      </c:lineChart>
      <c:catAx>
        <c:axId val="-139355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393571280"/>
        <c:crosses val="autoZero"/>
        <c:auto val="1"/>
        <c:lblAlgn val="ctr"/>
        <c:lblOffset val="100"/>
        <c:noMultiLvlLbl val="0"/>
      </c:catAx>
      <c:valAx>
        <c:axId val="-1393571280"/>
        <c:scaling>
          <c:orientation val="minMax"/>
          <c:min val="3000000"/>
        </c:scaling>
        <c:delete val="0"/>
        <c:axPos val="l"/>
        <c:majorGridlines/>
        <c:numFmt formatCode="#,##0.00\ &quot;€&quot;" sourceLinked="0"/>
        <c:majorTickMark val="out"/>
        <c:minorTickMark val="none"/>
        <c:tickLblPos val="nextTo"/>
        <c:crossAx val="-1393558224"/>
        <c:crosses val="autoZero"/>
        <c:crossBetween val="between"/>
        <c:dispUnits>
          <c:builtInUnit val="millions"/>
          <c:dispUnitsLbl>
            <c:layout/>
          </c:dispUnitsLbl>
        </c:dispUnits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Tabelle1!$A$2:$A$5</c:f>
              <c:strCache>
                <c:ptCount val="4"/>
                <c:pt idx="0">
                  <c:v>Schlechter Kundenservice</c:v>
                </c:pt>
                <c:pt idx="1">
                  <c:v>Lange Lieferzeiten</c:v>
                </c:pt>
                <c:pt idx="2">
                  <c:v>Viele Fehllieferungen</c:v>
                </c:pt>
                <c:pt idx="3">
                  <c:v>Schlechte Qualität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36.200000000000003</c:v>
                </c:pt>
                <c:pt idx="1">
                  <c:v>25.4</c:v>
                </c:pt>
                <c:pt idx="2">
                  <c:v>10.4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92-401E-A5A6-F7A8590B4C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93559856"/>
        <c:axId val="-1393567472"/>
      </c:barChart>
      <c:catAx>
        <c:axId val="-1393559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393567472"/>
        <c:crosses val="autoZero"/>
        <c:auto val="1"/>
        <c:lblAlgn val="ctr"/>
        <c:lblOffset val="100"/>
        <c:noMultiLvlLbl val="0"/>
      </c:catAx>
      <c:valAx>
        <c:axId val="-139356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39355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C082F-281F-43E6-A7C2-4111AF46F81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C822186-FFFC-44DA-A851-C7BC2BE8788C}">
      <dgm:prSet phldrT="[Text]"/>
      <dgm:spPr/>
      <dgm:t>
        <a:bodyPr/>
        <a:lstStyle/>
        <a:p>
          <a:r>
            <a:rPr lang="de-DE" dirty="0" smtClean="0"/>
            <a:t>Geschäftsführer</a:t>
          </a:r>
          <a:endParaRPr lang="de-DE" dirty="0"/>
        </a:p>
      </dgm:t>
    </dgm:pt>
    <dgm:pt modelId="{1F6C10D6-AADE-487D-9303-32DDE115CAA9}" type="parTrans" cxnId="{714D99DD-FF26-4A04-9A12-DDEC9AB745E3}">
      <dgm:prSet/>
      <dgm:spPr/>
      <dgm:t>
        <a:bodyPr/>
        <a:lstStyle/>
        <a:p>
          <a:endParaRPr lang="de-DE"/>
        </a:p>
      </dgm:t>
    </dgm:pt>
    <dgm:pt modelId="{C9BCF0F0-15C9-4869-AB4E-8CBAD2DAE636}" type="sibTrans" cxnId="{714D99DD-FF26-4A04-9A12-DDEC9AB745E3}">
      <dgm:prSet/>
      <dgm:spPr/>
      <dgm:t>
        <a:bodyPr/>
        <a:lstStyle/>
        <a:p>
          <a:endParaRPr lang="de-DE"/>
        </a:p>
      </dgm:t>
    </dgm:pt>
    <dgm:pt modelId="{3CFD976D-3AD7-486C-8048-B54DEEB27CBB}">
      <dgm:prSet phldrT="[Text]"/>
      <dgm:spPr/>
      <dgm:t>
        <a:bodyPr/>
        <a:lstStyle/>
        <a:p>
          <a:r>
            <a:rPr lang="de-DE" dirty="0" smtClean="0"/>
            <a:t>Produktion</a:t>
          </a:r>
          <a:endParaRPr lang="de-DE" dirty="0"/>
        </a:p>
      </dgm:t>
    </dgm:pt>
    <dgm:pt modelId="{2496BA9A-8F1A-4855-AE05-33D3D2FA9E85}" type="parTrans" cxnId="{7F713CB8-D4FF-4F4E-8A21-414779F362D7}">
      <dgm:prSet/>
      <dgm:spPr/>
      <dgm:t>
        <a:bodyPr/>
        <a:lstStyle/>
        <a:p>
          <a:endParaRPr lang="de-DE"/>
        </a:p>
      </dgm:t>
    </dgm:pt>
    <dgm:pt modelId="{3FF07C0D-39C1-409E-BA0F-79081EED06F0}" type="sibTrans" cxnId="{7F713CB8-D4FF-4F4E-8A21-414779F362D7}">
      <dgm:prSet/>
      <dgm:spPr/>
      <dgm:t>
        <a:bodyPr/>
        <a:lstStyle/>
        <a:p>
          <a:endParaRPr lang="de-DE"/>
        </a:p>
      </dgm:t>
    </dgm:pt>
    <dgm:pt modelId="{1657485E-9AB8-4F8B-B651-0EAC0D01C3A1}">
      <dgm:prSet/>
      <dgm:spPr/>
      <dgm:t>
        <a:bodyPr/>
        <a:lstStyle/>
        <a:p>
          <a:r>
            <a:rPr lang="de-DE" dirty="0" smtClean="0"/>
            <a:t>Vertrieb</a:t>
          </a:r>
        </a:p>
      </dgm:t>
    </dgm:pt>
    <dgm:pt modelId="{9A9485FE-8925-4E81-B5E3-FA99610056CA}" type="parTrans" cxnId="{0B01FAAB-FDD2-40B7-B660-13071C4D65AF}">
      <dgm:prSet/>
      <dgm:spPr/>
      <dgm:t>
        <a:bodyPr/>
        <a:lstStyle/>
        <a:p>
          <a:endParaRPr lang="de-DE"/>
        </a:p>
      </dgm:t>
    </dgm:pt>
    <dgm:pt modelId="{F06CE31D-1A2E-4431-9B26-96BF7F55A758}" type="sibTrans" cxnId="{0B01FAAB-FDD2-40B7-B660-13071C4D65AF}">
      <dgm:prSet/>
      <dgm:spPr/>
      <dgm:t>
        <a:bodyPr/>
        <a:lstStyle/>
        <a:p>
          <a:endParaRPr lang="de-DE"/>
        </a:p>
      </dgm:t>
    </dgm:pt>
    <dgm:pt modelId="{1F7FC825-2FE7-4B1B-879C-60B82D920F10}">
      <dgm:prSet/>
      <dgm:spPr/>
      <dgm:t>
        <a:bodyPr/>
        <a:lstStyle/>
        <a:p>
          <a:r>
            <a:rPr lang="de-DE" dirty="0" smtClean="0"/>
            <a:t>Lager</a:t>
          </a:r>
          <a:endParaRPr lang="de-DE" dirty="0"/>
        </a:p>
      </dgm:t>
    </dgm:pt>
    <dgm:pt modelId="{128C1A94-43F9-40D3-A87B-30CEF3CFD994}" type="parTrans" cxnId="{36A1305C-6DEF-48FD-B5E4-FF3433464698}">
      <dgm:prSet/>
      <dgm:spPr/>
      <dgm:t>
        <a:bodyPr/>
        <a:lstStyle/>
        <a:p>
          <a:endParaRPr lang="de-DE"/>
        </a:p>
      </dgm:t>
    </dgm:pt>
    <dgm:pt modelId="{9E7CE9C9-A5B2-4853-BB9B-4E74F40F5008}" type="sibTrans" cxnId="{36A1305C-6DEF-48FD-B5E4-FF3433464698}">
      <dgm:prSet/>
      <dgm:spPr/>
      <dgm:t>
        <a:bodyPr/>
        <a:lstStyle/>
        <a:p>
          <a:endParaRPr lang="de-DE"/>
        </a:p>
      </dgm:t>
    </dgm:pt>
    <dgm:pt modelId="{D2A217DA-81C5-4A70-B298-22579C7DDEB0}">
      <dgm:prSet/>
      <dgm:spPr/>
      <dgm:t>
        <a:bodyPr/>
        <a:lstStyle/>
        <a:p>
          <a:r>
            <a:rPr lang="de-DE" dirty="0" smtClean="0"/>
            <a:t>Außendienst</a:t>
          </a:r>
          <a:endParaRPr lang="de-DE" dirty="0"/>
        </a:p>
      </dgm:t>
    </dgm:pt>
    <dgm:pt modelId="{F790F3BF-0AEF-4804-A58E-E170AF1C9B7F}" type="parTrans" cxnId="{095B24C6-DA33-43F2-A3E4-FF2F0B023912}">
      <dgm:prSet/>
      <dgm:spPr/>
      <dgm:t>
        <a:bodyPr/>
        <a:lstStyle/>
        <a:p>
          <a:endParaRPr lang="de-DE"/>
        </a:p>
      </dgm:t>
    </dgm:pt>
    <dgm:pt modelId="{2CDD1E04-D876-4415-9493-E314499C2ADC}" type="sibTrans" cxnId="{095B24C6-DA33-43F2-A3E4-FF2F0B023912}">
      <dgm:prSet/>
      <dgm:spPr/>
      <dgm:t>
        <a:bodyPr/>
        <a:lstStyle/>
        <a:p>
          <a:endParaRPr lang="de-DE"/>
        </a:p>
      </dgm:t>
    </dgm:pt>
    <dgm:pt modelId="{FDB61591-CFA3-4F82-8EBC-7B3E35604ED2}">
      <dgm:prSet/>
      <dgm:spPr/>
      <dgm:t>
        <a:bodyPr/>
        <a:lstStyle/>
        <a:p>
          <a:r>
            <a:rPr lang="de-DE" dirty="0" smtClean="0"/>
            <a:t>Marketing</a:t>
          </a:r>
          <a:endParaRPr lang="de-DE" dirty="0"/>
        </a:p>
      </dgm:t>
    </dgm:pt>
    <dgm:pt modelId="{972CFD49-A17E-4A65-A49C-E134A6993B51}" type="parTrans" cxnId="{BCC5427B-EA75-4A59-8515-584B77590849}">
      <dgm:prSet/>
      <dgm:spPr/>
      <dgm:t>
        <a:bodyPr/>
        <a:lstStyle/>
        <a:p>
          <a:endParaRPr lang="de-DE"/>
        </a:p>
      </dgm:t>
    </dgm:pt>
    <dgm:pt modelId="{3DA5E716-0FC0-406A-A4C8-E2E51DD8C29C}" type="sibTrans" cxnId="{BCC5427B-EA75-4A59-8515-584B77590849}">
      <dgm:prSet/>
      <dgm:spPr/>
      <dgm:t>
        <a:bodyPr/>
        <a:lstStyle/>
        <a:p>
          <a:endParaRPr lang="de-DE"/>
        </a:p>
      </dgm:t>
    </dgm:pt>
    <dgm:pt modelId="{3B639FB2-F51F-4F05-9940-66AF74EF73C4}">
      <dgm:prSet/>
      <dgm:spPr/>
      <dgm:t>
        <a:bodyPr/>
        <a:lstStyle/>
        <a:p>
          <a:r>
            <a:rPr lang="de-DE" dirty="0" smtClean="0"/>
            <a:t>Entwicklung</a:t>
          </a:r>
          <a:endParaRPr lang="de-DE" dirty="0"/>
        </a:p>
      </dgm:t>
    </dgm:pt>
    <dgm:pt modelId="{A343BCC1-3DFD-4892-BBDD-D16A3AFD2EF1}" type="parTrans" cxnId="{218947A4-EC54-47B3-9386-9D28A451E3E7}">
      <dgm:prSet/>
      <dgm:spPr/>
      <dgm:t>
        <a:bodyPr/>
        <a:lstStyle/>
        <a:p>
          <a:endParaRPr lang="de-DE"/>
        </a:p>
      </dgm:t>
    </dgm:pt>
    <dgm:pt modelId="{1A2E00AA-A561-4E03-AA85-F9E697BBC6E1}" type="sibTrans" cxnId="{218947A4-EC54-47B3-9386-9D28A451E3E7}">
      <dgm:prSet/>
      <dgm:spPr/>
      <dgm:t>
        <a:bodyPr/>
        <a:lstStyle/>
        <a:p>
          <a:endParaRPr lang="de-DE"/>
        </a:p>
      </dgm:t>
    </dgm:pt>
    <dgm:pt modelId="{87D7D3B8-5C07-42E7-8BB4-5DC6DBA69899}">
      <dgm:prSet/>
      <dgm:spPr/>
      <dgm:t>
        <a:bodyPr/>
        <a:lstStyle/>
        <a:p>
          <a:r>
            <a:rPr lang="de-DE" dirty="0" smtClean="0"/>
            <a:t>Technik</a:t>
          </a:r>
          <a:endParaRPr lang="de-DE" dirty="0"/>
        </a:p>
      </dgm:t>
    </dgm:pt>
    <dgm:pt modelId="{6BD286DC-FFDF-4175-994E-DBE34F8499CC}" type="parTrans" cxnId="{BFF59995-9DDD-4D45-86DA-4BF193A8B693}">
      <dgm:prSet/>
      <dgm:spPr/>
      <dgm:t>
        <a:bodyPr/>
        <a:lstStyle/>
        <a:p>
          <a:endParaRPr lang="de-DE"/>
        </a:p>
      </dgm:t>
    </dgm:pt>
    <dgm:pt modelId="{2BA2E15F-62DA-440D-A9AD-5649295D692F}" type="sibTrans" cxnId="{BFF59995-9DDD-4D45-86DA-4BF193A8B693}">
      <dgm:prSet/>
      <dgm:spPr/>
      <dgm:t>
        <a:bodyPr/>
        <a:lstStyle/>
        <a:p>
          <a:endParaRPr lang="de-DE"/>
        </a:p>
      </dgm:t>
    </dgm:pt>
    <dgm:pt modelId="{F55033B3-D81D-4BFE-8657-87CFD5C4AFCB}">
      <dgm:prSet/>
      <dgm:spPr/>
      <dgm:t>
        <a:bodyPr/>
        <a:lstStyle/>
        <a:p>
          <a:r>
            <a:rPr lang="de-DE" dirty="0" smtClean="0"/>
            <a:t>Außenlager</a:t>
          </a:r>
          <a:endParaRPr lang="de-DE" dirty="0"/>
        </a:p>
      </dgm:t>
    </dgm:pt>
    <dgm:pt modelId="{5E2CD37A-2FA0-45EB-8EF2-1D27F1DAE9CE}" type="parTrans" cxnId="{55A80414-A6D2-4FE4-B441-2E50DC68D45A}">
      <dgm:prSet/>
      <dgm:spPr/>
      <dgm:t>
        <a:bodyPr/>
        <a:lstStyle/>
        <a:p>
          <a:endParaRPr lang="de-DE"/>
        </a:p>
      </dgm:t>
    </dgm:pt>
    <dgm:pt modelId="{8225E3D2-E16E-4C68-B5E9-52EC6EF53484}" type="sibTrans" cxnId="{55A80414-A6D2-4FE4-B441-2E50DC68D45A}">
      <dgm:prSet/>
      <dgm:spPr/>
      <dgm:t>
        <a:bodyPr/>
        <a:lstStyle/>
        <a:p>
          <a:endParaRPr lang="de-DE"/>
        </a:p>
      </dgm:t>
    </dgm:pt>
    <dgm:pt modelId="{358758DA-E107-48E7-9D73-14C38BE0D7A6}">
      <dgm:prSet/>
      <dgm:spPr/>
      <dgm:t>
        <a:bodyPr/>
        <a:lstStyle/>
        <a:p>
          <a:r>
            <a:rPr lang="de-DE" dirty="0" smtClean="0"/>
            <a:t>Zentrallager</a:t>
          </a:r>
          <a:endParaRPr lang="de-DE" dirty="0"/>
        </a:p>
      </dgm:t>
    </dgm:pt>
    <dgm:pt modelId="{63229188-BA1E-4BB6-A8E3-C9503D283DBC}" type="parTrans" cxnId="{A920F19E-6F25-4A4C-9F31-BD131E64CCCD}">
      <dgm:prSet/>
      <dgm:spPr/>
      <dgm:t>
        <a:bodyPr/>
        <a:lstStyle/>
        <a:p>
          <a:endParaRPr lang="de-DE"/>
        </a:p>
      </dgm:t>
    </dgm:pt>
    <dgm:pt modelId="{5C80BC6C-BB71-4D4E-9927-BA886C590C1B}" type="sibTrans" cxnId="{A920F19E-6F25-4A4C-9F31-BD131E64CCCD}">
      <dgm:prSet/>
      <dgm:spPr/>
      <dgm:t>
        <a:bodyPr/>
        <a:lstStyle/>
        <a:p>
          <a:endParaRPr lang="de-DE"/>
        </a:p>
      </dgm:t>
    </dgm:pt>
    <dgm:pt modelId="{1E8C56D1-FE1F-45A4-9D2F-24CB8F059A29}" type="pres">
      <dgm:prSet presAssocID="{E67C082F-281F-43E6-A7C2-4111AF46F8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CB27129-F0A9-4704-9E13-A662500153F3}" type="pres">
      <dgm:prSet presAssocID="{BC822186-FFFC-44DA-A851-C7BC2BE8788C}" presName="root1" presStyleCnt="0"/>
      <dgm:spPr/>
    </dgm:pt>
    <dgm:pt modelId="{07F3EC62-F444-45F8-8CD8-FDE806F56BA3}" type="pres">
      <dgm:prSet presAssocID="{BC822186-FFFC-44DA-A851-C7BC2BE8788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09F12F1-6D28-42DA-99A4-8870DBFA75FC}" type="pres">
      <dgm:prSet presAssocID="{BC822186-FFFC-44DA-A851-C7BC2BE8788C}" presName="level2hierChild" presStyleCnt="0"/>
      <dgm:spPr/>
    </dgm:pt>
    <dgm:pt modelId="{B85BC7C0-1984-4C5A-9F82-981CBCD1BCFE}" type="pres">
      <dgm:prSet presAssocID="{9A9485FE-8925-4E81-B5E3-FA99610056CA}" presName="conn2-1" presStyleLbl="parChTrans1D2" presStyleIdx="0" presStyleCnt="3"/>
      <dgm:spPr/>
      <dgm:t>
        <a:bodyPr/>
        <a:lstStyle/>
        <a:p>
          <a:endParaRPr lang="de-DE"/>
        </a:p>
      </dgm:t>
    </dgm:pt>
    <dgm:pt modelId="{678FB194-2BEC-436B-B4D8-BBD8DABF4422}" type="pres">
      <dgm:prSet presAssocID="{9A9485FE-8925-4E81-B5E3-FA99610056CA}" presName="connTx" presStyleLbl="parChTrans1D2" presStyleIdx="0" presStyleCnt="3"/>
      <dgm:spPr/>
      <dgm:t>
        <a:bodyPr/>
        <a:lstStyle/>
        <a:p>
          <a:endParaRPr lang="de-DE"/>
        </a:p>
      </dgm:t>
    </dgm:pt>
    <dgm:pt modelId="{8FA514FB-5492-4787-8556-C677FC72E2C3}" type="pres">
      <dgm:prSet presAssocID="{1657485E-9AB8-4F8B-B651-0EAC0D01C3A1}" presName="root2" presStyleCnt="0"/>
      <dgm:spPr/>
    </dgm:pt>
    <dgm:pt modelId="{7A18A4C7-6084-450A-95AE-5AF024F83FD4}" type="pres">
      <dgm:prSet presAssocID="{1657485E-9AB8-4F8B-B651-0EAC0D01C3A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39E0F56-E7F7-4F43-A02F-52138CD607BD}" type="pres">
      <dgm:prSet presAssocID="{1657485E-9AB8-4F8B-B651-0EAC0D01C3A1}" presName="level3hierChild" presStyleCnt="0"/>
      <dgm:spPr/>
    </dgm:pt>
    <dgm:pt modelId="{349009E7-1B4D-4C2F-9D3D-4AAB08C39CA7}" type="pres">
      <dgm:prSet presAssocID="{F790F3BF-0AEF-4804-A58E-E170AF1C9B7F}" presName="conn2-1" presStyleLbl="parChTrans1D3" presStyleIdx="0" presStyleCnt="6"/>
      <dgm:spPr/>
      <dgm:t>
        <a:bodyPr/>
        <a:lstStyle/>
        <a:p>
          <a:endParaRPr lang="de-DE"/>
        </a:p>
      </dgm:t>
    </dgm:pt>
    <dgm:pt modelId="{FD3AF6F6-FF47-45EE-83F9-2C4A9FCCD675}" type="pres">
      <dgm:prSet presAssocID="{F790F3BF-0AEF-4804-A58E-E170AF1C9B7F}" presName="connTx" presStyleLbl="parChTrans1D3" presStyleIdx="0" presStyleCnt="6"/>
      <dgm:spPr/>
      <dgm:t>
        <a:bodyPr/>
        <a:lstStyle/>
        <a:p>
          <a:endParaRPr lang="de-DE"/>
        </a:p>
      </dgm:t>
    </dgm:pt>
    <dgm:pt modelId="{D9BA7D02-256E-4C99-AFEB-36ADA8C3A6F4}" type="pres">
      <dgm:prSet presAssocID="{D2A217DA-81C5-4A70-B298-22579C7DDEB0}" presName="root2" presStyleCnt="0"/>
      <dgm:spPr/>
    </dgm:pt>
    <dgm:pt modelId="{91D34834-23B5-49BC-B8FA-BEF723787195}" type="pres">
      <dgm:prSet presAssocID="{D2A217DA-81C5-4A70-B298-22579C7DDEB0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B1B52F0-B6BF-4A86-9F2B-34BD26C2CCC8}" type="pres">
      <dgm:prSet presAssocID="{D2A217DA-81C5-4A70-B298-22579C7DDEB0}" presName="level3hierChild" presStyleCnt="0"/>
      <dgm:spPr/>
    </dgm:pt>
    <dgm:pt modelId="{8F6B77B2-3DB0-4F6C-BFCC-4D8B4E62F822}" type="pres">
      <dgm:prSet presAssocID="{972CFD49-A17E-4A65-A49C-E134A6993B51}" presName="conn2-1" presStyleLbl="parChTrans1D3" presStyleIdx="1" presStyleCnt="6"/>
      <dgm:spPr/>
      <dgm:t>
        <a:bodyPr/>
        <a:lstStyle/>
        <a:p>
          <a:endParaRPr lang="de-DE"/>
        </a:p>
      </dgm:t>
    </dgm:pt>
    <dgm:pt modelId="{A3AD81B5-0FA7-41BF-A74F-98F4172FC8C8}" type="pres">
      <dgm:prSet presAssocID="{972CFD49-A17E-4A65-A49C-E134A6993B51}" presName="connTx" presStyleLbl="parChTrans1D3" presStyleIdx="1" presStyleCnt="6"/>
      <dgm:spPr/>
      <dgm:t>
        <a:bodyPr/>
        <a:lstStyle/>
        <a:p>
          <a:endParaRPr lang="de-DE"/>
        </a:p>
      </dgm:t>
    </dgm:pt>
    <dgm:pt modelId="{667905C0-E556-42D4-A709-5FFBC6ADF434}" type="pres">
      <dgm:prSet presAssocID="{FDB61591-CFA3-4F82-8EBC-7B3E35604ED2}" presName="root2" presStyleCnt="0"/>
      <dgm:spPr/>
    </dgm:pt>
    <dgm:pt modelId="{AACEA99A-3F54-4987-8137-6AE2B4140BCE}" type="pres">
      <dgm:prSet presAssocID="{FDB61591-CFA3-4F82-8EBC-7B3E35604ED2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5322120-5B0A-4171-83AB-8E3C1F5668F9}" type="pres">
      <dgm:prSet presAssocID="{FDB61591-CFA3-4F82-8EBC-7B3E35604ED2}" presName="level3hierChild" presStyleCnt="0"/>
      <dgm:spPr/>
    </dgm:pt>
    <dgm:pt modelId="{DB9EA989-A64E-4D37-876E-A70130AD832F}" type="pres">
      <dgm:prSet presAssocID="{2496BA9A-8F1A-4855-AE05-33D3D2FA9E85}" presName="conn2-1" presStyleLbl="parChTrans1D2" presStyleIdx="1" presStyleCnt="3"/>
      <dgm:spPr/>
      <dgm:t>
        <a:bodyPr/>
        <a:lstStyle/>
        <a:p>
          <a:endParaRPr lang="de-DE"/>
        </a:p>
      </dgm:t>
    </dgm:pt>
    <dgm:pt modelId="{24CFB51E-E4D9-4A68-B13F-DE551727D425}" type="pres">
      <dgm:prSet presAssocID="{2496BA9A-8F1A-4855-AE05-33D3D2FA9E85}" presName="connTx" presStyleLbl="parChTrans1D2" presStyleIdx="1" presStyleCnt="3"/>
      <dgm:spPr/>
      <dgm:t>
        <a:bodyPr/>
        <a:lstStyle/>
        <a:p>
          <a:endParaRPr lang="de-DE"/>
        </a:p>
      </dgm:t>
    </dgm:pt>
    <dgm:pt modelId="{7D780DA4-C154-41B9-8806-41B1FA23EB77}" type="pres">
      <dgm:prSet presAssocID="{3CFD976D-3AD7-486C-8048-B54DEEB27CBB}" presName="root2" presStyleCnt="0"/>
      <dgm:spPr/>
    </dgm:pt>
    <dgm:pt modelId="{061D0141-1261-4DD2-931D-115227EA35DB}" type="pres">
      <dgm:prSet presAssocID="{3CFD976D-3AD7-486C-8048-B54DEEB27CB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F3B878A-0632-414F-97B1-8421AB2858B1}" type="pres">
      <dgm:prSet presAssocID="{3CFD976D-3AD7-486C-8048-B54DEEB27CBB}" presName="level3hierChild" presStyleCnt="0"/>
      <dgm:spPr/>
    </dgm:pt>
    <dgm:pt modelId="{44E00755-592E-4026-AA77-590CAC8FA0B9}" type="pres">
      <dgm:prSet presAssocID="{A343BCC1-3DFD-4892-BBDD-D16A3AFD2EF1}" presName="conn2-1" presStyleLbl="parChTrans1D3" presStyleIdx="2" presStyleCnt="6"/>
      <dgm:spPr/>
      <dgm:t>
        <a:bodyPr/>
        <a:lstStyle/>
        <a:p>
          <a:endParaRPr lang="de-DE"/>
        </a:p>
      </dgm:t>
    </dgm:pt>
    <dgm:pt modelId="{56588893-2871-49DE-9C5C-9FAA5BDF6CAE}" type="pres">
      <dgm:prSet presAssocID="{A343BCC1-3DFD-4892-BBDD-D16A3AFD2EF1}" presName="connTx" presStyleLbl="parChTrans1D3" presStyleIdx="2" presStyleCnt="6"/>
      <dgm:spPr/>
      <dgm:t>
        <a:bodyPr/>
        <a:lstStyle/>
        <a:p>
          <a:endParaRPr lang="de-DE"/>
        </a:p>
      </dgm:t>
    </dgm:pt>
    <dgm:pt modelId="{5608DC51-C07D-4979-9B6E-C7B941732073}" type="pres">
      <dgm:prSet presAssocID="{3B639FB2-F51F-4F05-9940-66AF74EF73C4}" presName="root2" presStyleCnt="0"/>
      <dgm:spPr/>
    </dgm:pt>
    <dgm:pt modelId="{6E19A5B3-AB10-44F2-B310-AF1AEE3434CB}" type="pres">
      <dgm:prSet presAssocID="{3B639FB2-F51F-4F05-9940-66AF74EF73C4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3165C2C-8D76-404D-BBFF-25E38DD168AE}" type="pres">
      <dgm:prSet presAssocID="{3B639FB2-F51F-4F05-9940-66AF74EF73C4}" presName="level3hierChild" presStyleCnt="0"/>
      <dgm:spPr/>
    </dgm:pt>
    <dgm:pt modelId="{18B1EC67-0323-4C9D-AE2C-042E931BC820}" type="pres">
      <dgm:prSet presAssocID="{6BD286DC-FFDF-4175-994E-DBE34F8499CC}" presName="conn2-1" presStyleLbl="parChTrans1D3" presStyleIdx="3" presStyleCnt="6"/>
      <dgm:spPr/>
      <dgm:t>
        <a:bodyPr/>
        <a:lstStyle/>
        <a:p>
          <a:endParaRPr lang="de-DE"/>
        </a:p>
      </dgm:t>
    </dgm:pt>
    <dgm:pt modelId="{DCB6CF79-43E7-4576-9EF5-5631324FF8D0}" type="pres">
      <dgm:prSet presAssocID="{6BD286DC-FFDF-4175-994E-DBE34F8499CC}" presName="connTx" presStyleLbl="parChTrans1D3" presStyleIdx="3" presStyleCnt="6"/>
      <dgm:spPr/>
      <dgm:t>
        <a:bodyPr/>
        <a:lstStyle/>
        <a:p>
          <a:endParaRPr lang="de-DE"/>
        </a:p>
      </dgm:t>
    </dgm:pt>
    <dgm:pt modelId="{7BE18F13-FE52-458B-9CCA-D9EBFD68D3BB}" type="pres">
      <dgm:prSet presAssocID="{87D7D3B8-5C07-42E7-8BB4-5DC6DBA69899}" presName="root2" presStyleCnt="0"/>
      <dgm:spPr/>
    </dgm:pt>
    <dgm:pt modelId="{04AE2E85-8AA0-4C23-AEDA-ED66B36B4497}" type="pres">
      <dgm:prSet presAssocID="{87D7D3B8-5C07-42E7-8BB4-5DC6DBA69899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8DA6475-CA70-4EC2-B334-8FE9B87D847D}" type="pres">
      <dgm:prSet presAssocID="{87D7D3B8-5C07-42E7-8BB4-5DC6DBA69899}" presName="level3hierChild" presStyleCnt="0"/>
      <dgm:spPr/>
    </dgm:pt>
    <dgm:pt modelId="{757D4BD2-4DA3-45F9-B100-C30667789097}" type="pres">
      <dgm:prSet presAssocID="{128C1A94-43F9-40D3-A87B-30CEF3CFD994}" presName="conn2-1" presStyleLbl="parChTrans1D2" presStyleIdx="2" presStyleCnt="3"/>
      <dgm:spPr/>
      <dgm:t>
        <a:bodyPr/>
        <a:lstStyle/>
        <a:p>
          <a:endParaRPr lang="de-DE"/>
        </a:p>
      </dgm:t>
    </dgm:pt>
    <dgm:pt modelId="{804D77F9-A06C-4C37-BEA4-5D33715CDC05}" type="pres">
      <dgm:prSet presAssocID="{128C1A94-43F9-40D3-A87B-30CEF3CFD994}" presName="connTx" presStyleLbl="parChTrans1D2" presStyleIdx="2" presStyleCnt="3"/>
      <dgm:spPr/>
      <dgm:t>
        <a:bodyPr/>
        <a:lstStyle/>
        <a:p>
          <a:endParaRPr lang="de-DE"/>
        </a:p>
      </dgm:t>
    </dgm:pt>
    <dgm:pt modelId="{F0093565-8CF0-4EB5-948C-87FCA47F45F7}" type="pres">
      <dgm:prSet presAssocID="{1F7FC825-2FE7-4B1B-879C-60B82D920F10}" presName="root2" presStyleCnt="0"/>
      <dgm:spPr/>
    </dgm:pt>
    <dgm:pt modelId="{5E0ED330-CB58-4364-922C-74CEE461895D}" type="pres">
      <dgm:prSet presAssocID="{1F7FC825-2FE7-4B1B-879C-60B82D920F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A5BFF5-B94A-4A3E-9B37-50FC7096449E}" type="pres">
      <dgm:prSet presAssocID="{1F7FC825-2FE7-4B1B-879C-60B82D920F10}" presName="level3hierChild" presStyleCnt="0"/>
      <dgm:spPr/>
    </dgm:pt>
    <dgm:pt modelId="{79A9076C-4A30-4720-808B-C6457886E691}" type="pres">
      <dgm:prSet presAssocID="{5E2CD37A-2FA0-45EB-8EF2-1D27F1DAE9CE}" presName="conn2-1" presStyleLbl="parChTrans1D3" presStyleIdx="4" presStyleCnt="6"/>
      <dgm:spPr/>
      <dgm:t>
        <a:bodyPr/>
        <a:lstStyle/>
        <a:p>
          <a:endParaRPr lang="de-DE"/>
        </a:p>
      </dgm:t>
    </dgm:pt>
    <dgm:pt modelId="{3A1D4E37-AF9B-42D9-B7B4-C76C772A1749}" type="pres">
      <dgm:prSet presAssocID="{5E2CD37A-2FA0-45EB-8EF2-1D27F1DAE9CE}" presName="connTx" presStyleLbl="parChTrans1D3" presStyleIdx="4" presStyleCnt="6"/>
      <dgm:spPr/>
      <dgm:t>
        <a:bodyPr/>
        <a:lstStyle/>
        <a:p>
          <a:endParaRPr lang="de-DE"/>
        </a:p>
      </dgm:t>
    </dgm:pt>
    <dgm:pt modelId="{264246D6-BBC1-484B-9A55-981C3B7EFB6D}" type="pres">
      <dgm:prSet presAssocID="{F55033B3-D81D-4BFE-8657-87CFD5C4AFCB}" presName="root2" presStyleCnt="0"/>
      <dgm:spPr/>
    </dgm:pt>
    <dgm:pt modelId="{35B9CFCB-D950-4D26-8C04-632E794CD462}" type="pres">
      <dgm:prSet presAssocID="{F55033B3-D81D-4BFE-8657-87CFD5C4AFCB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F6D788D-623C-4F46-9A49-888FC7353786}" type="pres">
      <dgm:prSet presAssocID="{F55033B3-D81D-4BFE-8657-87CFD5C4AFCB}" presName="level3hierChild" presStyleCnt="0"/>
      <dgm:spPr/>
    </dgm:pt>
    <dgm:pt modelId="{825431A7-8DF5-4CB2-9E30-2B29FCD37CA1}" type="pres">
      <dgm:prSet presAssocID="{63229188-BA1E-4BB6-A8E3-C9503D283DBC}" presName="conn2-1" presStyleLbl="parChTrans1D3" presStyleIdx="5" presStyleCnt="6"/>
      <dgm:spPr/>
      <dgm:t>
        <a:bodyPr/>
        <a:lstStyle/>
        <a:p>
          <a:endParaRPr lang="de-DE"/>
        </a:p>
      </dgm:t>
    </dgm:pt>
    <dgm:pt modelId="{FDCDD2C0-0BCD-47F3-A3FD-731C6D76296C}" type="pres">
      <dgm:prSet presAssocID="{63229188-BA1E-4BB6-A8E3-C9503D283DBC}" presName="connTx" presStyleLbl="parChTrans1D3" presStyleIdx="5" presStyleCnt="6"/>
      <dgm:spPr/>
      <dgm:t>
        <a:bodyPr/>
        <a:lstStyle/>
        <a:p>
          <a:endParaRPr lang="de-DE"/>
        </a:p>
      </dgm:t>
    </dgm:pt>
    <dgm:pt modelId="{51CC4C65-09E1-4F08-AFC6-4C2D607CF853}" type="pres">
      <dgm:prSet presAssocID="{358758DA-E107-48E7-9D73-14C38BE0D7A6}" presName="root2" presStyleCnt="0"/>
      <dgm:spPr/>
    </dgm:pt>
    <dgm:pt modelId="{CE6003B4-17B9-4D16-A4FE-D0DE98435882}" type="pres">
      <dgm:prSet presAssocID="{358758DA-E107-48E7-9D73-14C38BE0D7A6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86FC59B-87F9-46C3-AB32-25FA87C6ED1B}" type="pres">
      <dgm:prSet presAssocID="{358758DA-E107-48E7-9D73-14C38BE0D7A6}" presName="level3hierChild" presStyleCnt="0"/>
      <dgm:spPr/>
    </dgm:pt>
  </dgm:ptLst>
  <dgm:cxnLst>
    <dgm:cxn modelId="{B058E03F-C5CD-4AA5-BD0D-F02C7D1402B0}" type="presOf" srcId="{2496BA9A-8F1A-4855-AE05-33D3D2FA9E85}" destId="{24CFB51E-E4D9-4A68-B13F-DE551727D425}" srcOrd="1" destOrd="0" presId="urn:microsoft.com/office/officeart/2005/8/layout/hierarchy2"/>
    <dgm:cxn modelId="{AB8D98FD-C96A-418E-B794-EE5D6C89D448}" type="presOf" srcId="{63229188-BA1E-4BB6-A8E3-C9503D283DBC}" destId="{FDCDD2C0-0BCD-47F3-A3FD-731C6D76296C}" srcOrd="1" destOrd="0" presId="urn:microsoft.com/office/officeart/2005/8/layout/hierarchy2"/>
    <dgm:cxn modelId="{55A80414-A6D2-4FE4-B441-2E50DC68D45A}" srcId="{1F7FC825-2FE7-4B1B-879C-60B82D920F10}" destId="{F55033B3-D81D-4BFE-8657-87CFD5C4AFCB}" srcOrd="0" destOrd="0" parTransId="{5E2CD37A-2FA0-45EB-8EF2-1D27F1DAE9CE}" sibTransId="{8225E3D2-E16E-4C68-B5E9-52EC6EF53484}"/>
    <dgm:cxn modelId="{07B33D45-FB42-4ABF-A786-13587108103F}" type="presOf" srcId="{358758DA-E107-48E7-9D73-14C38BE0D7A6}" destId="{CE6003B4-17B9-4D16-A4FE-D0DE98435882}" srcOrd="0" destOrd="0" presId="urn:microsoft.com/office/officeart/2005/8/layout/hierarchy2"/>
    <dgm:cxn modelId="{41B43FC1-470B-4F67-A056-0FEF4516E575}" type="presOf" srcId="{9A9485FE-8925-4E81-B5E3-FA99610056CA}" destId="{B85BC7C0-1984-4C5A-9F82-981CBCD1BCFE}" srcOrd="0" destOrd="0" presId="urn:microsoft.com/office/officeart/2005/8/layout/hierarchy2"/>
    <dgm:cxn modelId="{88952E40-9B70-4875-B5DF-6CE7D889DD2F}" type="presOf" srcId="{F790F3BF-0AEF-4804-A58E-E170AF1C9B7F}" destId="{FD3AF6F6-FF47-45EE-83F9-2C4A9FCCD675}" srcOrd="1" destOrd="0" presId="urn:microsoft.com/office/officeart/2005/8/layout/hierarchy2"/>
    <dgm:cxn modelId="{21C25E7E-692A-406B-AA1C-FA8D07100B62}" type="presOf" srcId="{63229188-BA1E-4BB6-A8E3-C9503D283DBC}" destId="{825431A7-8DF5-4CB2-9E30-2B29FCD37CA1}" srcOrd="0" destOrd="0" presId="urn:microsoft.com/office/officeart/2005/8/layout/hierarchy2"/>
    <dgm:cxn modelId="{0B01FAAB-FDD2-40B7-B660-13071C4D65AF}" srcId="{BC822186-FFFC-44DA-A851-C7BC2BE8788C}" destId="{1657485E-9AB8-4F8B-B651-0EAC0D01C3A1}" srcOrd="0" destOrd="0" parTransId="{9A9485FE-8925-4E81-B5E3-FA99610056CA}" sibTransId="{F06CE31D-1A2E-4431-9B26-96BF7F55A758}"/>
    <dgm:cxn modelId="{67AF4E09-C28C-442F-9AB8-5D32C1A4C631}" type="presOf" srcId="{972CFD49-A17E-4A65-A49C-E134A6993B51}" destId="{8F6B77B2-3DB0-4F6C-BFCC-4D8B4E62F822}" srcOrd="0" destOrd="0" presId="urn:microsoft.com/office/officeart/2005/8/layout/hierarchy2"/>
    <dgm:cxn modelId="{6E62979F-435B-49FC-8096-3C50B1B01913}" type="presOf" srcId="{3CFD976D-3AD7-486C-8048-B54DEEB27CBB}" destId="{061D0141-1261-4DD2-931D-115227EA35DB}" srcOrd="0" destOrd="0" presId="urn:microsoft.com/office/officeart/2005/8/layout/hierarchy2"/>
    <dgm:cxn modelId="{359D651F-96B4-495C-8D3A-941E19AD7D16}" type="presOf" srcId="{A343BCC1-3DFD-4892-BBDD-D16A3AFD2EF1}" destId="{44E00755-592E-4026-AA77-590CAC8FA0B9}" srcOrd="0" destOrd="0" presId="urn:microsoft.com/office/officeart/2005/8/layout/hierarchy2"/>
    <dgm:cxn modelId="{18792434-338C-4269-B984-2B8FFD36AAFE}" type="presOf" srcId="{3B639FB2-F51F-4F05-9940-66AF74EF73C4}" destId="{6E19A5B3-AB10-44F2-B310-AF1AEE3434CB}" srcOrd="0" destOrd="0" presId="urn:microsoft.com/office/officeart/2005/8/layout/hierarchy2"/>
    <dgm:cxn modelId="{DD42613F-1C76-4366-B81F-7DCCB13C48FE}" type="presOf" srcId="{5E2CD37A-2FA0-45EB-8EF2-1D27F1DAE9CE}" destId="{79A9076C-4A30-4720-808B-C6457886E691}" srcOrd="0" destOrd="0" presId="urn:microsoft.com/office/officeart/2005/8/layout/hierarchy2"/>
    <dgm:cxn modelId="{D8E37F71-7563-41FE-932B-2E832CD29FE1}" type="presOf" srcId="{A343BCC1-3DFD-4892-BBDD-D16A3AFD2EF1}" destId="{56588893-2871-49DE-9C5C-9FAA5BDF6CAE}" srcOrd="1" destOrd="0" presId="urn:microsoft.com/office/officeart/2005/8/layout/hierarchy2"/>
    <dgm:cxn modelId="{115BCBBE-90A8-4307-8A3C-19071FF8A32F}" type="presOf" srcId="{F55033B3-D81D-4BFE-8657-87CFD5C4AFCB}" destId="{35B9CFCB-D950-4D26-8C04-632E794CD462}" srcOrd="0" destOrd="0" presId="urn:microsoft.com/office/officeart/2005/8/layout/hierarchy2"/>
    <dgm:cxn modelId="{3F5D2DB8-6314-4C1A-8014-523BECB4E5AE}" type="presOf" srcId="{D2A217DA-81C5-4A70-B298-22579C7DDEB0}" destId="{91D34834-23B5-49BC-B8FA-BEF723787195}" srcOrd="0" destOrd="0" presId="urn:microsoft.com/office/officeart/2005/8/layout/hierarchy2"/>
    <dgm:cxn modelId="{65C3156E-A725-45AB-9A70-58A5BD35048C}" type="presOf" srcId="{972CFD49-A17E-4A65-A49C-E134A6993B51}" destId="{A3AD81B5-0FA7-41BF-A74F-98F4172FC8C8}" srcOrd="1" destOrd="0" presId="urn:microsoft.com/office/officeart/2005/8/layout/hierarchy2"/>
    <dgm:cxn modelId="{218947A4-EC54-47B3-9386-9D28A451E3E7}" srcId="{3CFD976D-3AD7-486C-8048-B54DEEB27CBB}" destId="{3B639FB2-F51F-4F05-9940-66AF74EF73C4}" srcOrd="0" destOrd="0" parTransId="{A343BCC1-3DFD-4892-BBDD-D16A3AFD2EF1}" sibTransId="{1A2E00AA-A561-4E03-AA85-F9E697BBC6E1}"/>
    <dgm:cxn modelId="{BFF59995-9DDD-4D45-86DA-4BF193A8B693}" srcId="{3CFD976D-3AD7-486C-8048-B54DEEB27CBB}" destId="{87D7D3B8-5C07-42E7-8BB4-5DC6DBA69899}" srcOrd="1" destOrd="0" parTransId="{6BD286DC-FFDF-4175-994E-DBE34F8499CC}" sibTransId="{2BA2E15F-62DA-440D-A9AD-5649295D692F}"/>
    <dgm:cxn modelId="{09DD4E7E-CF41-4B9E-B7B3-6D2F9EC5BBD5}" type="presOf" srcId="{87D7D3B8-5C07-42E7-8BB4-5DC6DBA69899}" destId="{04AE2E85-8AA0-4C23-AEDA-ED66B36B4497}" srcOrd="0" destOrd="0" presId="urn:microsoft.com/office/officeart/2005/8/layout/hierarchy2"/>
    <dgm:cxn modelId="{CFEFF1C6-F74B-4AD6-B5FF-72487FF10AF3}" type="presOf" srcId="{1F7FC825-2FE7-4B1B-879C-60B82D920F10}" destId="{5E0ED330-CB58-4364-922C-74CEE461895D}" srcOrd="0" destOrd="0" presId="urn:microsoft.com/office/officeart/2005/8/layout/hierarchy2"/>
    <dgm:cxn modelId="{FA11C91A-CB6F-420C-919D-B1C244A21D25}" type="presOf" srcId="{5E2CD37A-2FA0-45EB-8EF2-1D27F1DAE9CE}" destId="{3A1D4E37-AF9B-42D9-B7B4-C76C772A1749}" srcOrd="1" destOrd="0" presId="urn:microsoft.com/office/officeart/2005/8/layout/hierarchy2"/>
    <dgm:cxn modelId="{F0EDA966-04EA-4A87-9D4C-EAEB27B3728C}" type="presOf" srcId="{9A9485FE-8925-4E81-B5E3-FA99610056CA}" destId="{678FB194-2BEC-436B-B4D8-BBD8DABF4422}" srcOrd="1" destOrd="0" presId="urn:microsoft.com/office/officeart/2005/8/layout/hierarchy2"/>
    <dgm:cxn modelId="{36A1305C-6DEF-48FD-B5E4-FF3433464698}" srcId="{BC822186-FFFC-44DA-A851-C7BC2BE8788C}" destId="{1F7FC825-2FE7-4B1B-879C-60B82D920F10}" srcOrd="2" destOrd="0" parTransId="{128C1A94-43F9-40D3-A87B-30CEF3CFD994}" sibTransId="{9E7CE9C9-A5B2-4853-BB9B-4E74F40F5008}"/>
    <dgm:cxn modelId="{095B24C6-DA33-43F2-A3E4-FF2F0B023912}" srcId="{1657485E-9AB8-4F8B-B651-0EAC0D01C3A1}" destId="{D2A217DA-81C5-4A70-B298-22579C7DDEB0}" srcOrd="0" destOrd="0" parTransId="{F790F3BF-0AEF-4804-A58E-E170AF1C9B7F}" sibTransId="{2CDD1E04-D876-4415-9493-E314499C2ADC}"/>
    <dgm:cxn modelId="{978D1597-302C-47AA-BAAB-1AC3E4EF7AA7}" type="presOf" srcId="{BC822186-FFFC-44DA-A851-C7BC2BE8788C}" destId="{07F3EC62-F444-45F8-8CD8-FDE806F56BA3}" srcOrd="0" destOrd="0" presId="urn:microsoft.com/office/officeart/2005/8/layout/hierarchy2"/>
    <dgm:cxn modelId="{4FA96C59-8109-4E93-BDDE-8D929A717D87}" type="presOf" srcId="{6BD286DC-FFDF-4175-994E-DBE34F8499CC}" destId="{18B1EC67-0323-4C9D-AE2C-042E931BC820}" srcOrd="0" destOrd="0" presId="urn:microsoft.com/office/officeart/2005/8/layout/hierarchy2"/>
    <dgm:cxn modelId="{55A5AAB2-B26B-4136-8884-6D430DA6EE61}" type="presOf" srcId="{128C1A94-43F9-40D3-A87B-30CEF3CFD994}" destId="{757D4BD2-4DA3-45F9-B100-C30667789097}" srcOrd="0" destOrd="0" presId="urn:microsoft.com/office/officeart/2005/8/layout/hierarchy2"/>
    <dgm:cxn modelId="{7F713CB8-D4FF-4F4E-8A21-414779F362D7}" srcId="{BC822186-FFFC-44DA-A851-C7BC2BE8788C}" destId="{3CFD976D-3AD7-486C-8048-B54DEEB27CBB}" srcOrd="1" destOrd="0" parTransId="{2496BA9A-8F1A-4855-AE05-33D3D2FA9E85}" sibTransId="{3FF07C0D-39C1-409E-BA0F-79081EED06F0}"/>
    <dgm:cxn modelId="{9B8AD54B-4AEB-40FD-A740-725F58FBFAF1}" type="presOf" srcId="{128C1A94-43F9-40D3-A87B-30CEF3CFD994}" destId="{804D77F9-A06C-4C37-BEA4-5D33715CDC05}" srcOrd="1" destOrd="0" presId="urn:microsoft.com/office/officeart/2005/8/layout/hierarchy2"/>
    <dgm:cxn modelId="{A920F19E-6F25-4A4C-9F31-BD131E64CCCD}" srcId="{1F7FC825-2FE7-4B1B-879C-60B82D920F10}" destId="{358758DA-E107-48E7-9D73-14C38BE0D7A6}" srcOrd="1" destOrd="0" parTransId="{63229188-BA1E-4BB6-A8E3-C9503D283DBC}" sibTransId="{5C80BC6C-BB71-4D4E-9927-BA886C590C1B}"/>
    <dgm:cxn modelId="{51E0EEB1-6008-4628-BEE3-F76A2CAE5514}" type="presOf" srcId="{F790F3BF-0AEF-4804-A58E-E170AF1C9B7F}" destId="{349009E7-1B4D-4C2F-9D3D-4AAB08C39CA7}" srcOrd="0" destOrd="0" presId="urn:microsoft.com/office/officeart/2005/8/layout/hierarchy2"/>
    <dgm:cxn modelId="{2145AE80-B59B-4423-A020-C967A3A80BBF}" type="presOf" srcId="{2496BA9A-8F1A-4855-AE05-33D3D2FA9E85}" destId="{DB9EA989-A64E-4D37-876E-A70130AD832F}" srcOrd="0" destOrd="0" presId="urn:microsoft.com/office/officeart/2005/8/layout/hierarchy2"/>
    <dgm:cxn modelId="{714D99DD-FF26-4A04-9A12-DDEC9AB745E3}" srcId="{E67C082F-281F-43E6-A7C2-4111AF46F813}" destId="{BC822186-FFFC-44DA-A851-C7BC2BE8788C}" srcOrd="0" destOrd="0" parTransId="{1F6C10D6-AADE-487D-9303-32DDE115CAA9}" sibTransId="{C9BCF0F0-15C9-4869-AB4E-8CBAD2DAE636}"/>
    <dgm:cxn modelId="{205995A7-FB82-4F76-A811-24BAE1410508}" type="presOf" srcId="{FDB61591-CFA3-4F82-8EBC-7B3E35604ED2}" destId="{AACEA99A-3F54-4987-8137-6AE2B4140BCE}" srcOrd="0" destOrd="0" presId="urn:microsoft.com/office/officeart/2005/8/layout/hierarchy2"/>
    <dgm:cxn modelId="{B94170E1-75C7-4745-B466-0EE112585BC7}" type="presOf" srcId="{6BD286DC-FFDF-4175-994E-DBE34F8499CC}" destId="{DCB6CF79-43E7-4576-9EF5-5631324FF8D0}" srcOrd="1" destOrd="0" presId="urn:microsoft.com/office/officeart/2005/8/layout/hierarchy2"/>
    <dgm:cxn modelId="{F3E9E3E2-6CBD-489D-AC69-2A2DEF262CE1}" type="presOf" srcId="{1657485E-9AB8-4F8B-B651-0EAC0D01C3A1}" destId="{7A18A4C7-6084-450A-95AE-5AF024F83FD4}" srcOrd="0" destOrd="0" presId="urn:microsoft.com/office/officeart/2005/8/layout/hierarchy2"/>
    <dgm:cxn modelId="{BCC5427B-EA75-4A59-8515-584B77590849}" srcId="{1657485E-9AB8-4F8B-B651-0EAC0D01C3A1}" destId="{FDB61591-CFA3-4F82-8EBC-7B3E35604ED2}" srcOrd="1" destOrd="0" parTransId="{972CFD49-A17E-4A65-A49C-E134A6993B51}" sibTransId="{3DA5E716-0FC0-406A-A4C8-E2E51DD8C29C}"/>
    <dgm:cxn modelId="{4BB99E8C-AE3F-4ED2-ABAB-015A5F01F64A}" type="presOf" srcId="{E67C082F-281F-43E6-A7C2-4111AF46F813}" destId="{1E8C56D1-FE1F-45A4-9D2F-24CB8F059A29}" srcOrd="0" destOrd="0" presId="urn:microsoft.com/office/officeart/2005/8/layout/hierarchy2"/>
    <dgm:cxn modelId="{5F30F4BB-23CC-4B99-B308-A20F3D39E69D}" type="presParOf" srcId="{1E8C56D1-FE1F-45A4-9D2F-24CB8F059A29}" destId="{CCB27129-F0A9-4704-9E13-A662500153F3}" srcOrd="0" destOrd="0" presId="urn:microsoft.com/office/officeart/2005/8/layout/hierarchy2"/>
    <dgm:cxn modelId="{0D26591C-26B8-40E4-9322-3FD739BBA3CC}" type="presParOf" srcId="{CCB27129-F0A9-4704-9E13-A662500153F3}" destId="{07F3EC62-F444-45F8-8CD8-FDE806F56BA3}" srcOrd="0" destOrd="0" presId="urn:microsoft.com/office/officeart/2005/8/layout/hierarchy2"/>
    <dgm:cxn modelId="{36423EB3-42AA-4698-A8C1-FC6E62CDE486}" type="presParOf" srcId="{CCB27129-F0A9-4704-9E13-A662500153F3}" destId="{809F12F1-6D28-42DA-99A4-8870DBFA75FC}" srcOrd="1" destOrd="0" presId="urn:microsoft.com/office/officeart/2005/8/layout/hierarchy2"/>
    <dgm:cxn modelId="{45F1FA91-6F17-47F7-8A14-D73F5CE55DA7}" type="presParOf" srcId="{809F12F1-6D28-42DA-99A4-8870DBFA75FC}" destId="{B85BC7C0-1984-4C5A-9F82-981CBCD1BCFE}" srcOrd="0" destOrd="0" presId="urn:microsoft.com/office/officeart/2005/8/layout/hierarchy2"/>
    <dgm:cxn modelId="{7117EE16-762B-4C4A-B22D-D553BEB9D575}" type="presParOf" srcId="{B85BC7C0-1984-4C5A-9F82-981CBCD1BCFE}" destId="{678FB194-2BEC-436B-B4D8-BBD8DABF4422}" srcOrd="0" destOrd="0" presId="urn:microsoft.com/office/officeart/2005/8/layout/hierarchy2"/>
    <dgm:cxn modelId="{4B99C342-42E6-491C-9D25-189E59C8C7DD}" type="presParOf" srcId="{809F12F1-6D28-42DA-99A4-8870DBFA75FC}" destId="{8FA514FB-5492-4787-8556-C677FC72E2C3}" srcOrd="1" destOrd="0" presId="urn:microsoft.com/office/officeart/2005/8/layout/hierarchy2"/>
    <dgm:cxn modelId="{9F54B19D-C4C8-4300-9B98-5D961F872CE1}" type="presParOf" srcId="{8FA514FB-5492-4787-8556-C677FC72E2C3}" destId="{7A18A4C7-6084-450A-95AE-5AF024F83FD4}" srcOrd="0" destOrd="0" presId="urn:microsoft.com/office/officeart/2005/8/layout/hierarchy2"/>
    <dgm:cxn modelId="{6C6BFAFF-39B7-4AAF-86F9-5E7B1FF1F2F5}" type="presParOf" srcId="{8FA514FB-5492-4787-8556-C677FC72E2C3}" destId="{939E0F56-E7F7-4F43-A02F-52138CD607BD}" srcOrd="1" destOrd="0" presId="urn:microsoft.com/office/officeart/2005/8/layout/hierarchy2"/>
    <dgm:cxn modelId="{4300C38A-E557-4587-8376-EE818D53A7B4}" type="presParOf" srcId="{939E0F56-E7F7-4F43-A02F-52138CD607BD}" destId="{349009E7-1B4D-4C2F-9D3D-4AAB08C39CA7}" srcOrd="0" destOrd="0" presId="urn:microsoft.com/office/officeart/2005/8/layout/hierarchy2"/>
    <dgm:cxn modelId="{0D29F6BE-1746-474D-BF84-3F54D74731D9}" type="presParOf" srcId="{349009E7-1B4D-4C2F-9D3D-4AAB08C39CA7}" destId="{FD3AF6F6-FF47-45EE-83F9-2C4A9FCCD675}" srcOrd="0" destOrd="0" presId="urn:microsoft.com/office/officeart/2005/8/layout/hierarchy2"/>
    <dgm:cxn modelId="{3529EC39-C64B-45EE-AFC2-429CF7771801}" type="presParOf" srcId="{939E0F56-E7F7-4F43-A02F-52138CD607BD}" destId="{D9BA7D02-256E-4C99-AFEB-36ADA8C3A6F4}" srcOrd="1" destOrd="0" presId="urn:microsoft.com/office/officeart/2005/8/layout/hierarchy2"/>
    <dgm:cxn modelId="{4590D57D-937F-4658-9FDB-6E8ECA0F2448}" type="presParOf" srcId="{D9BA7D02-256E-4C99-AFEB-36ADA8C3A6F4}" destId="{91D34834-23B5-49BC-B8FA-BEF723787195}" srcOrd="0" destOrd="0" presId="urn:microsoft.com/office/officeart/2005/8/layout/hierarchy2"/>
    <dgm:cxn modelId="{FACC2B3B-0F28-4A24-A201-E9D759D12931}" type="presParOf" srcId="{D9BA7D02-256E-4C99-AFEB-36ADA8C3A6F4}" destId="{DB1B52F0-B6BF-4A86-9F2B-34BD26C2CCC8}" srcOrd="1" destOrd="0" presId="urn:microsoft.com/office/officeart/2005/8/layout/hierarchy2"/>
    <dgm:cxn modelId="{3F57D811-E227-431D-8BD7-7D764E391012}" type="presParOf" srcId="{939E0F56-E7F7-4F43-A02F-52138CD607BD}" destId="{8F6B77B2-3DB0-4F6C-BFCC-4D8B4E62F822}" srcOrd="2" destOrd="0" presId="urn:microsoft.com/office/officeart/2005/8/layout/hierarchy2"/>
    <dgm:cxn modelId="{F2664BCD-811A-4FD7-8F85-A55DD558989D}" type="presParOf" srcId="{8F6B77B2-3DB0-4F6C-BFCC-4D8B4E62F822}" destId="{A3AD81B5-0FA7-41BF-A74F-98F4172FC8C8}" srcOrd="0" destOrd="0" presId="urn:microsoft.com/office/officeart/2005/8/layout/hierarchy2"/>
    <dgm:cxn modelId="{D6AEA71B-76C8-47C8-ADE0-EE2D7CAA36AD}" type="presParOf" srcId="{939E0F56-E7F7-4F43-A02F-52138CD607BD}" destId="{667905C0-E556-42D4-A709-5FFBC6ADF434}" srcOrd="3" destOrd="0" presId="urn:microsoft.com/office/officeart/2005/8/layout/hierarchy2"/>
    <dgm:cxn modelId="{A836125F-ED3C-4801-AD1B-A42EA9F03157}" type="presParOf" srcId="{667905C0-E556-42D4-A709-5FFBC6ADF434}" destId="{AACEA99A-3F54-4987-8137-6AE2B4140BCE}" srcOrd="0" destOrd="0" presId="urn:microsoft.com/office/officeart/2005/8/layout/hierarchy2"/>
    <dgm:cxn modelId="{B8BD08FC-0318-4FCF-94EF-29FE5B2553C2}" type="presParOf" srcId="{667905C0-E556-42D4-A709-5FFBC6ADF434}" destId="{B5322120-5B0A-4171-83AB-8E3C1F5668F9}" srcOrd="1" destOrd="0" presId="urn:microsoft.com/office/officeart/2005/8/layout/hierarchy2"/>
    <dgm:cxn modelId="{4FDA5709-FA11-4863-BFAF-93AC410637C2}" type="presParOf" srcId="{809F12F1-6D28-42DA-99A4-8870DBFA75FC}" destId="{DB9EA989-A64E-4D37-876E-A70130AD832F}" srcOrd="2" destOrd="0" presId="urn:microsoft.com/office/officeart/2005/8/layout/hierarchy2"/>
    <dgm:cxn modelId="{586C76EF-DEB8-4870-9248-B49BBBCA1F3C}" type="presParOf" srcId="{DB9EA989-A64E-4D37-876E-A70130AD832F}" destId="{24CFB51E-E4D9-4A68-B13F-DE551727D425}" srcOrd="0" destOrd="0" presId="urn:microsoft.com/office/officeart/2005/8/layout/hierarchy2"/>
    <dgm:cxn modelId="{061E8CD6-8322-4652-A616-65C4F024D2BB}" type="presParOf" srcId="{809F12F1-6D28-42DA-99A4-8870DBFA75FC}" destId="{7D780DA4-C154-41B9-8806-41B1FA23EB77}" srcOrd="3" destOrd="0" presId="urn:microsoft.com/office/officeart/2005/8/layout/hierarchy2"/>
    <dgm:cxn modelId="{397A1109-71A4-4D6C-8150-C461C4CCBC29}" type="presParOf" srcId="{7D780DA4-C154-41B9-8806-41B1FA23EB77}" destId="{061D0141-1261-4DD2-931D-115227EA35DB}" srcOrd="0" destOrd="0" presId="urn:microsoft.com/office/officeart/2005/8/layout/hierarchy2"/>
    <dgm:cxn modelId="{0EB16BBE-DE05-4AD3-8F65-6C5C7D8996AF}" type="presParOf" srcId="{7D780DA4-C154-41B9-8806-41B1FA23EB77}" destId="{5F3B878A-0632-414F-97B1-8421AB2858B1}" srcOrd="1" destOrd="0" presId="urn:microsoft.com/office/officeart/2005/8/layout/hierarchy2"/>
    <dgm:cxn modelId="{45A07A12-02C7-47DA-94E5-2FA1247B7C90}" type="presParOf" srcId="{5F3B878A-0632-414F-97B1-8421AB2858B1}" destId="{44E00755-592E-4026-AA77-590CAC8FA0B9}" srcOrd="0" destOrd="0" presId="urn:microsoft.com/office/officeart/2005/8/layout/hierarchy2"/>
    <dgm:cxn modelId="{D6A3C0B6-1FE9-42CF-828C-F58E8CAE1F95}" type="presParOf" srcId="{44E00755-592E-4026-AA77-590CAC8FA0B9}" destId="{56588893-2871-49DE-9C5C-9FAA5BDF6CAE}" srcOrd="0" destOrd="0" presId="urn:microsoft.com/office/officeart/2005/8/layout/hierarchy2"/>
    <dgm:cxn modelId="{A89F1A0E-88DE-4724-A781-17B957CF76B8}" type="presParOf" srcId="{5F3B878A-0632-414F-97B1-8421AB2858B1}" destId="{5608DC51-C07D-4979-9B6E-C7B941732073}" srcOrd="1" destOrd="0" presId="urn:microsoft.com/office/officeart/2005/8/layout/hierarchy2"/>
    <dgm:cxn modelId="{89DF6240-3ECD-4D42-82AA-1F0683FB67F7}" type="presParOf" srcId="{5608DC51-C07D-4979-9B6E-C7B941732073}" destId="{6E19A5B3-AB10-44F2-B310-AF1AEE3434CB}" srcOrd="0" destOrd="0" presId="urn:microsoft.com/office/officeart/2005/8/layout/hierarchy2"/>
    <dgm:cxn modelId="{AC84A753-A8C2-4D25-8C15-1FBFD57A6286}" type="presParOf" srcId="{5608DC51-C07D-4979-9B6E-C7B941732073}" destId="{13165C2C-8D76-404D-BBFF-25E38DD168AE}" srcOrd="1" destOrd="0" presId="urn:microsoft.com/office/officeart/2005/8/layout/hierarchy2"/>
    <dgm:cxn modelId="{D1790BE7-467B-4E10-8E71-281EBA133FD8}" type="presParOf" srcId="{5F3B878A-0632-414F-97B1-8421AB2858B1}" destId="{18B1EC67-0323-4C9D-AE2C-042E931BC820}" srcOrd="2" destOrd="0" presId="urn:microsoft.com/office/officeart/2005/8/layout/hierarchy2"/>
    <dgm:cxn modelId="{0FCBAD7D-F1CE-419A-ACBE-2D63CDB65ED6}" type="presParOf" srcId="{18B1EC67-0323-4C9D-AE2C-042E931BC820}" destId="{DCB6CF79-43E7-4576-9EF5-5631324FF8D0}" srcOrd="0" destOrd="0" presId="urn:microsoft.com/office/officeart/2005/8/layout/hierarchy2"/>
    <dgm:cxn modelId="{B59C3EDB-32A8-44E5-8709-C974BF1D34D4}" type="presParOf" srcId="{5F3B878A-0632-414F-97B1-8421AB2858B1}" destId="{7BE18F13-FE52-458B-9CCA-D9EBFD68D3BB}" srcOrd="3" destOrd="0" presId="urn:microsoft.com/office/officeart/2005/8/layout/hierarchy2"/>
    <dgm:cxn modelId="{769C2894-BA44-44DF-A09F-A16A905C3B4C}" type="presParOf" srcId="{7BE18F13-FE52-458B-9CCA-D9EBFD68D3BB}" destId="{04AE2E85-8AA0-4C23-AEDA-ED66B36B4497}" srcOrd="0" destOrd="0" presId="urn:microsoft.com/office/officeart/2005/8/layout/hierarchy2"/>
    <dgm:cxn modelId="{EED8FAD7-2B6C-4DCE-9425-3198D4A9DCB2}" type="presParOf" srcId="{7BE18F13-FE52-458B-9CCA-D9EBFD68D3BB}" destId="{08DA6475-CA70-4EC2-B334-8FE9B87D847D}" srcOrd="1" destOrd="0" presId="urn:microsoft.com/office/officeart/2005/8/layout/hierarchy2"/>
    <dgm:cxn modelId="{04E26CD4-3FED-448A-9032-1817DCD1A32F}" type="presParOf" srcId="{809F12F1-6D28-42DA-99A4-8870DBFA75FC}" destId="{757D4BD2-4DA3-45F9-B100-C30667789097}" srcOrd="4" destOrd="0" presId="urn:microsoft.com/office/officeart/2005/8/layout/hierarchy2"/>
    <dgm:cxn modelId="{C22B26D6-DFBE-4799-84D4-4F4B0A52707F}" type="presParOf" srcId="{757D4BD2-4DA3-45F9-B100-C30667789097}" destId="{804D77F9-A06C-4C37-BEA4-5D33715CDC05}" srcOrd="0" destOrd="0" presId="urn:microsoft.com/office/officeart/2005/8/layout/hierarchy2"/>
    <dgm:cxn modelId="{B4AE1A21-C1A0-4C6D-8FA0-1CCB87274D21}" type="presParOf" srcId="{809F12F1-6D28-42DA-99A4-8870DBFA75FC}" destId="{F0093565-8CF0-4EB5-948C-87FCA47F45F7}" srcOrd="5" destOrd="0" presId="urn:microsoft.com/office/officeart/2005/8/layout/hierarchy2"/>
    <dgm:cxn modelId="{549ECB16-51BF-45B4-8CBB-0DD95CB5E12D}" type="presParOf" srcId="{F0093565-8CF0-4EB5-948C-87FCA47F45F7}" destId="{5E0ED330-CB58-4364-922C-74CEE461895D}" srcOrd="0" destOrd="0" presId="urn:microsoft.com/office/officeart/2005/8/layout/hierarchy2"/>
    <dgm:cxn modelId="{9C44B819-2517-4EF2-B1C1-F1909453B96D}" type="presParOf" srcId="{F0093565-8CF0-4EB5-948C-87FCA47F45F7}" destId="{85A5BFF5-B94A-4A3E-9B37-50FC7096449E}" srcOrd="1" destOrd="0" presId="urn:microsoft.com/office/officeart/2005/8/layout/hierarchy2"/>
    <dgm:cxn modelId="{13DEF5D6-8D56-4CF5-9A29-5822A060DECC}" type="presParOf" srcId="{85A5BFF5-B94A-4A3E-9B37-50FC7096449E}" destId="{79A9076C-4A30-4720-808B-C6457886E691}" srcOrd="0" destOrd="0" presId="urn:microsoft.com/office/officeart/2005/8/layout/hierarchy2"/>
    <dgm:cxn modelId="{538C1092-C41E-4AD4-AAE5-B32DC71F2F45}" type="presParOf" srcId="{79A9076C-4A30-4720-808B-C6457886E691}" destId="{3A1D4E37-AF9B-42D9-B7B4-C76C772A1749}" srcOrd="0" destOrd="0" presId="urn:microsoft.com/office/officeart/2005/8/layout/hierarchy2"/>
    <dgm:cxn modelId="{84BF06C5-085A-4D67-8BF2-6EF5BD6B9A5A}" type="presParOf" srcId="{85A5BFF5-B94A-4A3E-9B37-50FC7096449E}" destId="{264246D6-BBC1-484B-9A55-981C3B7EFB6D}" srcOrd="1" destOrd="0" presId="urn:microsoft.com/office/officeart/2005/8/layout/hierarchy2"/>
    <dgm:cxn modelId="{4D86210B-D955-45BD-8823-A2B1434B5493}" type="presParOf" srcId="{264246D6-BBC1-484B-9A55-981C3B7EFB6D}" destId="{35B9CFCB-D950-4D26-8C04-632E794CD462}" srcOrd="0" destOrd="0" presId="urn:microsoft.com/office/officeart/2005/8/layout/hierarchy2"/>
    <dgm:cxn modelId="{4EAE2351-7C2B-44DA-BA50-75B954D57A3A}" type="presParOf" srcId="{264246D6-BBC1-484B-9A55-981C3B7EFB6D}" destId="{CF6D788D-623C-4F46-9A49-888FC7353786}" srcOrd="1" destOrd="0" presId="urn:microsoft.com/office/officeart/2005/8/layout/hierarchy2"/>
    <dgm:cxn modelId="{4B0F705F-E604-4941-901B-E01AB4557E61}" type="presParOf" srcId="{85A5BFF5-B94A-4A3E-9B37-50FC7096449E}" destId="{825431A7-8DF5-4CB2-9E30-2B29FCD37CA1}" srcOrd="2" destOrd="0" presId="urn:microsoft.com/office/officeart/2005/8/layout/hierarchy2"/>
    <dgm:cxn modelId="{908778C9-2653-4B78-B542-772187D0FC1D}" type="presParOf" srcId="{825431A7-8DF5-4CB2-9E30-2B29FCD37CA1}" destId="{FDCDD2C0-0BCD-47F3-A3FD-731C6D76296C}" srcOrd="0" destOrd="0" presId="urn:microsoft.com/office/officeart/2005/8/layout/hierarchy2"/>
    <dgm:cxn modelId="{A5B8A137-DB8A-432C-B97F-0683148793AF}" type="presParOf" srcId="{85A5BFF5-B94A-4A3E-9B37-50FC7096449E}" destId="{51CC4C65-09E1-4F08-AFC6-4C2D607CF853}" srcOrd="3" destOrd="0" presId="urn:microsoft.com/office/officeart/2005/8/layout/hierarchy2"/>
    <dgm:cxn modelId="{652D2370-2E04-4068-B86B-15DD1AD105BF}" type="presParOf" srcId="{51CC4C65-09E1-4F08-AFC6-4C2D607CF853}" destId="{CE6003B4-17B9-4D16-A4FE-D0DE98435882}" srcOrd="0" destOrd="0" presId="urn:microsoft.com/office/officeart/2005/8/layout/hierarchy2"/>
    <dgm:cxn modelId="{54A6A21A-F410-4632-988A-8104B7090336}" type="presParOf" srcId="{51CC4C65-09E1-4F08-AFC6-4C2D607CF853}" destId="{A86FC59B-87F9-46C3-AB32-25FA87C6ED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EC62-F444-45F8-8CD8-FDE806F56BA3}">
      <dsp:nvSpPr>
        <dsp:cNvPr id="0" name=""/>
        <dsp:cNvSpPr/>
      </dsp:nvSpPr>
      <dsp:spPr>
        <a:xfrm>
          <a:off x="917027" y="1928175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Geschäftsführer</a:t>
          </a:r>
          <a:endParaRPr lang="de-DE" sz="1500" kern="1200" dirty="0"/>
        </a:p>
      </dsp:txBody>
      <dsp:txXfrm>
        <a:off x="936639" y="1947787"/>
        <a:ext cx="1300001" cy="630388"/>
      </dsp:txXfrm>
    </dsp:sp>
    <dsp:sp modelId="{B85BC7C0-1984-4C5A-9F82-981CBCD1BCFE}">
      <dsp:nvSpPr>
        <dsp:cNvPr id="0" name=""/>
        <dsp:cNvSpPr/>
      </dsp:nvSpPr>
      <dsp:spPr>
        <a:xfrm rot="17350740">
          <a:off x="1708791" y="1479611"/>
          <a:ext cx="163061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30613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483332" y="1452161"/>
        <a:ext cx="81530" cy="81530"/>
      </dsp:txXfrm>
    </dsp:sp>
    <dsp:sp modelId="{7A18A4C7-6084-450A-95AE-5AF024F83FD4}">
      <dsp:nvSpPr>
        <dsp:cNvPr id="0" name=""/>
        <dsp:cNvSpPr/>
      </dsp:nvSpPr>
      <dsp:spPr>
        <a:xfrm>
          <a:off x="2791943" y="388065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Vertrieb</a:t>
          </a:r>
        </a:p>
      </dsp:txBody>
      <dsp:txXfrm>
        <a:off x="2811555" y="407677"/>
        <a:ext cx="1300001" cy="630388"/>
      </dsp:txXfrm>
    </dsp:sp>
    <dsp:sp modelId="{349009E7-1B4D-4C2F-9D3D-4AAB08C39CA7}">
      <dsp:nvSpPr>
        <dsp:cNvPr id="0" name=""/>
        <dsp:cNvSpPr/>
      </dsp:nvSpPr>
      <dsp:spPr>
        <a:xfrm rot="19457599">
          <a:off x="4069161" y="517043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82521" y="513866"/>
        <a:ext cx="32985" cy="32985"/>
      </dsp:txXfrm>
    </dsp:sp>
    <dsp:sp modelId="{91D34834-23B5-49BC-B8FA-BEF723787195}">
      <dsp:nvSpPr>
        <dsp:cNvPr id="0" name=""/>
        <dsp:cNvSpPr/>
      </dsp:nvSpPr>
      <dsp:spPr>
        <a:xfrm>
          <a:off x="4666858" y="3038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Außendienst</a:t>
          </a:r>
          <a:endParaRPr lang="de-DE" sz="1500" kern="1200" dirty="0"/>
        </a:p>
      </dsp:txBody>
      <dsp:txXfrm>
        <a:off x="4686470" y="22650"/>
        <a:ext cx="1300001" cy="630388"/>
      </dsp:txXfrm>
    </dsp:sp>
    <dsp:sp modelId="{8F6B77B2-3DB0-4F6C-BFCC-4D8B4E62F822}">
      <dsp:nvSpPr>
        <dsp:cNvPr id="0" name=""/>
        <dsp:cNvSpPr/>
      </dsp:nvSpPr>
      <dsp:spPr>
        <a:xfrm rot="2142401">
          <a:off x="4069161" y="902070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82521" y="898893"/>
        <a:ext cx="32985" cy="32985"/>
      </dsp:txXfrm>
    </dsp:sp>
    <dsp:sp modelId="{AACEA99A-3F54-4987-8137-6AE2B4140BCE}">
      <dsp:nvSpPr>
        <dsp:cNvPr id="0" name=""/>
        <dsp:cNvSpPr/>
      </dsp:nvSpPr>
      <dsp:spPr>
        <a:xfrm>
          <a:off x="4666858" y="773093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Marketing</a:t>
          </a:r>
          <a:endParaRPr lang="de-DE" sz="1500" kern="1200" dirty="0"/>
        </a:p>
      </dsp:txBody>
      <dsp:txXfrm>
        <a:off x="4686470" y="792705"/>
        <a:ext cx="1300001" cy="630388"/>
      </dsp:txXfrm>
    </dsp:sp>
    <dsp:sp modelId="{DB9EA989-A64E-4D37-876E-A70130AD832F}">
      <dsp:nvSpPr>
        <dsp:cNvPr id="0" name=""/>
        <dsp:cNvSpPr/>
      </dsp:nvSpPr>
      <dsp:spPr>
        <a:xfrm>
          <a:off x="2256253" y="2249666"/>
          <a:ext cx="5356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690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510705" y="2249589"/>
        <a:ext cx="26784" cy="26784"/>
      </dsp:txXfrm>
    </dsp:sp>
    <dsp:sp modelId="{061D0141-1261-4DD2-931D-115227EA35DB}">
      <dsp:nvSpPr>
        <dsp:cNvPr id="0" name=""/>
        <dsp:cNvSpPr/>
      </dsp:nvSpPr>
      <dsp:spPr>
        <a:xfrm>
          <a:off x="2791943" y="1928175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Produktion</a:t>
          </a:r>
          <a:endParaRPr lang="de-DE" sz="1500" kern="1200" dirty="0"/>
        </a:p>
      </dsp:txBody>
      <dsp:txXfrm>
        <a:off x="2811555" y="1947787"/>
        <a:ext cx="1300001" cy="630388"/>
      </dsp:txXfrm>
    </dsp:sp>
    <dsp:sp modelId="{44E00755-592E-4026-AA77-590CAC8FA0B9}">
      <dsp:nvSpPr>
        <dsp:cNvPr id="0" name=""/>
        <dsp:cNvSpPr/>
      </dsp:nvSpPr>
      <dsp:spPr>
        <a:xfrm rot="19457599">
          <a:off x="4069161" y="2057152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82521" y="2053975"/>
        <a:ext cx="32985" cy="32985"/>
      </dsp:txXfrm>
    </dsp:sp>
    <dsp:sp modelId="{6E19A5B3-AB10-44F2-B310-AF1AEE3434CB}">
      <dsp:nvSpPr>
        <dsp:cNvPr id="0" name=""/>
        <dsp:cNvSpPr/>
      </dsp:nvSpPr>
      <dsp:spPr>
        <a:xfrm>
          <a:off x="4666858" y="1543147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Entwicklung</a:t>
          </a:r>
          <a:endParaRPr lang="de-DE" sz="1500" kern="1200" dirty="0"/>
        </a:p>
      </dsp:txBody>
      <dsp:txXfrm>
        <a:off x="4686470" y="1562759"/>
        <a:ext cx="1300001" cy="630388"/>
      </dsp:txXfrm>
    </dsp:sp>
    <dsp:sp modelId="{18B1EC67-0323-4C9D-AE2C-042E931BC820}">
      <dsp:nvSpPr>
        <dsp:cNvPr id="0" name=""/>
        <dsp:cNvSpPr/>
      </dsp:nvSpPr>
      <dsp:spPr>
        <a:xfrm rot="2142401">
          <a:off x="4069161" y="2442179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82521" y="2439002"/>
        <a:ext cx="32985" cy="32985"/>
      </dsp:txXfrm>
    </dsp:sp>
    <dsp:sp modelId="{04AE2E85-8AA0-4C23-AEDA-ED66B36B4497}">
      <dsp:nvSpPr>
        <dsp:cNvPr id="0" name=""/>
        <dsp:cNvSpPr/>
      </dsp:nvSpPr>
      <dsp:spPr>
        <a:xfrm>
          <a:off x="4666858" y="2313202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Technik</a:t>
          </a:r>
          <a:endParaRPr lang="de-DE" sz="1500" kern="1200" dirty="0"/>
        </a:p>
      </dsp:txBody>
      <dsp:txXfrm>
        <a:off x="4686470" y="2332814"/>
        <a:ext cx="1300001" cy="630388"/>
      </dsp:txXfrm>
    </dsp:sp>
    <dsp:sp modelId="{757D4BD2-4DA3-45F9-B100-C30667789097}">
      <dsp:nvSpPr>
        <dsp:cNvPr id="0" name=""/>
        <dsp:cNvSpPr/>
      </dsp:nvSpPr>
      <dsp:spPr>
        <a:xfrm rot="4249260">
          <a:off x="1708791" y="3019720"/>
          <a:ext cx="163061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30613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483332" y="2992270"/>
        <a:ext cx="81530" cy="81530"/>
      </dsp:txXfrm>
    </dsp:sp>
    <dsp:sp modelId="{5E0ED330-CB58-4364-922C-74CEE461895D}">
      <dsp:nvSpPr>
        <dsp:cNvPr id="0" name=""/>
        <dsp:cNvSpPr/>
      </dsp:nvSpPr>
      <dsp:spPr>
        <a:xfrm>
          <a:off x="2791943" y="3468284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Lager</a:t>
          </a:r>
          <a:endParaRPr lang="de-DE" sz="1500" kern="1200" dirty="0"/>
        </a:p>
      </dsp:txBody>
      <dsp:txXfrm>
        <a:off x="2811555" y="3487896"/>
        <a:ext cx="1300001" cy="630388"/>
      </dsp:txXfrm>
    </dsp:sp>
    <dsp:sp modelId="{79A9076C-4A30-4720-808B-C6457886E691}">
      <dsp:nvSpPr>
        <dsp:cNvPr id="0" name=""/>
        <dsp:cNvSpPr/>
      </dsp:nvSpPr>
      <dsp:spPr>
        <a:xfrm rot="19457599">
          <a:off x="4069161" y="3597261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82521" y="3594084"/>
        <a:ext cx="32985" cy="32985"/>
      </dsp:txXfrm>
    </dsp:sp>
    <dsp:sp modelId="{35B9CFCB-D950-4D26-8C04-632E794CD462}">
      <dsp:nvSpPr>
        <dsp:cNvPr id="0" name=""/>
        <dsp:cNvSpPr/>
      </dsp:nvSpPr>
      <dsp:spPr>
        <a:xfrm>
          <a:off x="4666858" y="3083257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Außenlager</a:t>
          </a:r>
          <a:endParaRPr lang="de-DE" sz="1500" kern="1200" dirty="0"/>
        </a:p>
      </dsp:txBody>
      <dsp:txXfrm>
        <a:off x="4686470" y="3102869"/>
        <a:ext cx="1300001" cy="630388"/>
      </dsp:txXfrm>
    </dsp:sp>
    <dsp:sp modelId="{825431A7-8DF5-4CB2-9E30-2B29FCD37CA1}">
      <dsp:nvSpPr>
        <dsp:cNvPr id="0" name=""/>
        <dsp:cNvSpPr/>
      </dsp:nvSpPr>
      <dsp:spPr>
        <a:xfrm rot="2142401">
          <a:off x="4069161" y="3982288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82521" y="3979111"/>
        <a:ext cx="32985" cy="32985"/>
      </dsp:txXfrm>
    </dsp:sp>
    <dsp:sp modelId="{CE6003B4-17B9-4D16-A4FE-D0DE98435882}">
      <dsp:nvSpPr>
        <dsp:cNvPr id="0" name=""/>
        <dsp:cNvSpPr/>
      </dsp:nvSpPr>
      <dsp:spPr>
        <a:xfrm>
          <a:off x="4666858" y="3853311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Zentrallager</a:t>
          </a:r>
          <a:endParaRPr lang="de-DE" sz="1500" kern="1200" dirty="0"/>
        </a:p>
      </dsp:txBody>
      <dsp:txXfrm>
        <a:off x="4686470" y="3872923"/>
        <a:ext cx="1300001" cy="630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CEEF8-A086-4C67-ABC1-96088D6E507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B4EC-7CA5-497A-82C8-E7B90B5F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18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B9849-8CD4-452D-9490-1140CE1BF2EA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E66CC-79E9-4E48-8CCE-C44F1D13E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32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544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794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623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1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601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501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739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4965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836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188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43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126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087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66CC-79E9-4E48-8CCE-C44F1D13ECB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24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608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786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20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350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298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785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C409FA-C984-4721-90A8-AC7EBA1B8F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06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77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53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87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13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630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52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10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690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289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204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92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119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757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216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841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849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373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87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99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318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2799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64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775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008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521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60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24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38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4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34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84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58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BE42-E8E8-46D2-8998-25A8BA50FE6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2583-BA4F-48FD-A59B-14A474071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42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6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1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8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6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4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36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5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7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3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7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4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4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7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9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2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E364-C32C-4BE7-AC88-9F9EC424B8F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8003C-2243-407F-8157-09CB9C994907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36" y="606"/>
            <a:ext cx="189206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1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Die</a:t>
            </a:r>
            <a:r>
              <a:rPr lang="de-DE" baseline="0" dirty="0" smtClean="0"/>
              <a:t> neue Unternehmensstruktur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Weniger ist manchmal mehr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54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ist die neue Unternehmensstruktur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2279576" y="1556793"/>
          <a:ext cx="69231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45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3EC62-F444-45F8-8CD8-FDE806F56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7F3EC62-F444-45F8-8CD8-FDE806F56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5BC7C0-1984-4C5A-9F82-981CBCD1B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B85BC7C0-1984-4C5A-9F82-981CBCD1BC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8A4C7-6084-450A-95AE-5AF024F83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7A18A4C7-6084-450A-95AE-5AF024F83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9EA989-A64E-4D37-876E-A70130AD8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DB9EA989-A64E-4D37-876E-A70130AD8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D0141-1261-4DD2-931D-115227EA3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061D0141-1261-4DD2-931D-115227EA3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7D4BD2-4DA3-45F9-B100-C30667789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57D4BD2-4DA3-45F9-B100-C306677890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0ED330-CB58-4364-922C-74CEE4618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5E0ED330-CB58-4364-922C-74CEE4618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9009E7-1B4D-4C2F-9D3D-4AAB08C39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349009E7-1B4D-4C2F-9D3D-4AAB08C39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D34834-23B5-49BC-B8FA-BEF723787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91D34834-23B5-49BC-B8FA-BEF723787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6B77B2-3DB0-4F6C-BFCC-4D8B4E62F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8F6B77B2-3DB0-4F6C-BFCC-4D8B4E62F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EA99A-3F54-4987-8137-6AE2B4140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AACEA99A-3F54-4987-8137-6AE2B4140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00755-592E-4026-AA77-590CAC8FA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44E00755-592E-4026-AA77-590CAC8FA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19A5B3-AB10-44F2-B310-AF1AEE343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6E19A5B3-AB10-44F2-B310-AF1AEE3434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B1EC67-0323-4C9D-AE2C-042E931BC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18B1EC67-0323-4C9D-AE2C-042E931BC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AE2E85-8AA0-4C23-AEDA-ED66B36B4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04AE2E85-8AA0-4C23-AEDA-ED66B36B4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A9076C-4A30-4720-808B-C6457886E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1000"/>
                                        <p:tgtEl>
                                          <p:spTgt spid="4">
                                            <p:graphicEl>
                                              <a:dgm id="{79A9076C-4A30-4720-808B-C6457886E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B9CFCB-D950-4D26-8C04-632E794CD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35B9CFCB-D950-4D26-8C04-632E794CD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5431A7-8DF5-4CB2-9E30-2B29FCD37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825431A7-8DF5-4CB2-9E30-2B29FCD37C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6003B4-17B9-4D16-A4FE-D0DE98435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CE6003B4-17B9-4D16-A4FE-D0DE984358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tun wir für uns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Klare Stellen- und Funktionsbeschreibung</a:t>
            </a:r>
          </a:p>
          <a:p>
            <a:pPr lvl="1"/>
            <a:r>
              <a:rPr lang="de-DE" dirty="0" smtClean="0"/>
              <a:t>Für Vertriebsmitarbeiter</a:t>
            </a:r>
          </a:p>
          <a:p>
            <a:pPr lvl="1"/>
            <a:r>
              <a:rPr lang="de-DE" dirty="0" smtClean="0"/>
              <a:t>Für Produktionsmitarbeiter</a:t>
            </a:r>
          </a:p>
          <a:p>
            <a:pPr lvl="1"/>
            <a:r>
              <a:rPr lang="de-DE" dirty="0" smtClean="0"/>
              <a:t>Für Versandmitarbeiter</a:t>
            </a:r>
          </a:p>
          <a:p>
            <a:r>
              <a:rPr lang="de-DE" dirty="0" smtClean="0"/>
              <a:t>Eindeutige Kompetenzen</a:t>
            </a:r>
          </a:p>
          <a:p>
            <a:r>
              <a:rPr lang="de-DE" dirty="0" smtClean="0"/>
              <a:t>Qualitätsmanagement</a:t>
            </a:r>
          </a:p>
        </p:txBody>
      </p:sp>
    </p:spTree>
    <p:extLst>
      <p:ext uri="{BB962C8B-B14F-4D97-AF65-F5344CB8AC3E}">
        <p14:creationId xmlns:p14="http://schemas.microsoft.com/office/powerpoint/2010/main" val="22291792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8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tun wir für Sie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Nur ein </a:t>
            </a:r>
            <a:r>
              <a:rPr lang="de-DE" dirty="0" smtClean="0"/>
              <a:t>Ansprechpartner</a:t>
            </a:r>
          </a:p>
          <a:p>
            <a:pPr lvl="1"/>
            <a:r>
              <a:rPr lang="de-DE" dirty="0" smtClean="0"/>
              <a:t>Für jedes Problem</a:t>
            </a:r>
            <a:endParaRPr lang="de-DE" dirty="0"/>
          </a:p>
          <a:p>
            <a:r>
              <a:rPr lang="de-DE" dirty="0"/>
              <a:t>Feedbacksystem</a:t>
            </a:r>
          </a:p>
          <a:p>
            <a:pPr lvl="1"/>
            <a:r>
              <a:rPr lang="de-DE" dirty="0"/>
              <a:t>Von unten nach oben</a:t>
            </a:r>
          </a:p>
          <a:p>
            <a:pPr lvl="1"/>
            <a:r>
              <a:rPr lang="de-DE" dirty="0"/>
              <a:t>Von oben nach unten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09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Stellen- und Funktionsbeschreibung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Zuordnung jeder Funktion zur Kompetenzmatrix</a:t>
            </a:r>
          </a:p>
          <a:p>
            <a:r>
              <a:rPr lang="de-DE" dirty="0" smtClean="0"/>
              <a:t>Detaillierte Auflistung </a:t>
            </a:r>
          </a:p>
          <a:p>
            <a:pPr lvl="1"/>
            <a:r>
              <a:rPr lang="de-DE" dirty="0" smtClean="0"/>
              <a:t>aller Aufgaben </a:t>
            </a:r>
          </a:p>
          <a:p>
            <a:pPr lvl="1"/>
            <a:r>
              <a:rPr lang="de-DE" dirty="0" smtClean="0"/>
              <a:t>für jede Position im Unternehmen</a:t>
            </a:r>
          </a:p>
        </p:txBody>
      </p:sp>
    </p:spTree>
    <p:extLst>
      <p:ext uri="{BB962C8B-B14F-4D97-AF65-F5344CB8AC3E}">
        <p14:creationId xmlns:p14="http://schemas.microsoft.com/office/powerpoint/2010/main" val="181180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Kompetenzmatrix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Enthält</a:t>
            </a:r>
            <a:endParaRPr lang="de-DE" dirty="0"/>
          </a:p>
          <a:p>
            <a:pPr lvl="1"/>
            <a:r>
              <a:rPr lang="de-DE" dirty="0"/>
              <a:t>die zuständigen Ansprechpartner</a:t>
            </a:r>
          </a:p>
          <a:p>
            <a:r>
              <a:rPr lang="de-DE" dirty="0" smtClean="0"/>
              <a:t>Die </a:t>
            </a:r>
            <a:r>
              <a:rPr lang="de-DE" dirty="0"/>
              <a:t>Kompetenzmatrix gibt Auskunft darüber,</a:t>
            </a:r>
          </a:p>
          <a:p>
            <a:pPr lvl="1"/>
            <a:r>
              <a:rPr lang="de-DE" dirty="0" smtClean="0"/>
              <a:t>wen </a:t>
            </a:r>
            <a:r>
              <a:rPr lang="de-DE" dirty="0"/>
              <a:t>Sie bei welchem Problem ansprechen sollen</a:t>
            </a:r>
          </a:p>
          <a:p>
            <a:pPr lvl="1"/>
            <a:r>
              <a:rPr lang="de-DE" dirty="0" smtClean="0"/>
              <a:t>wer </a:t>
            </a:r>
            <a:r>
              <a:rPr lang="de-DE" dirty="0"/>
              <a:t>Sie ansprechen soll, wenn er/sie Probleme </a:t>
            </a:r>
            <a:r>
              <a:rPr lang="de-DE" dirty="0" smtClean="0"/>
              <a:t>hat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38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Eindeutige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Jeder muss wissen, was er/sie</a:t>
            </a:r>
          </a:p>
          <a:p>
            <a:pPr lvl="1"/>
            <a:r>
              <a:rPr lang="de-DE" dirty="0" smtClean="0"/>
              <a:t>zu tun hat</a:t>
            </a:r>
          </a:p>
          <a:p>
            <a:pPr lvl="1"/>
            <a:r>
              <a:rPr lang="de-DE" dirty="0" smtClean="0"/>
              <a:t>tun muss</a:t>
            </a:r>
          </a:p>
          <a:p>
            <a:pPr lvl="1"/>
            <a:r>
              <a:rPr lang="de-DE" dirty="0" smtClean="0"/>
              <a:t>tun darf</a:t>
            </a:r>
          </a:p>
          <a:p>
            <a:r>
              <a:rPr lang="de-DE" dirty="0" smtClean="0"/>
              <a:t>Jeder muss wissen, wen er was zu fragen hat.</a:t>
            </a:r>
          </a:p>
        </p:txBody>
      </p:sp>
    </p:spTree>
    <p:extLst>
      <p:ext uri="{BB962C8B-B14F-4D97-AF65-F5344CB8AC3E}">
        <p14:creationId xmlns:p14="http://schemas.microsoft.com/office/powerpoint/2010/main" val="53445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pc="300" dirty="0"/>
              <a:t>EIN</a:t>
            </a:r>
            <a:r>
              <a:rPr lang="de-DE" dirty="0" smtClean="0"/>
              <a:t> Ansprechpartner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Viele Köche verderben den Brei.</a:t>
            </a:r>
          </a:p>
          <a:p>
            <a:r>
              <a:rPr lang="de-DE" dirty="0" smtClean="0"/>
              <a:t>Wer ist mein Ansprechpartner?</a:t>
            </a:r>
          </a:p>
          <a:p>
            <a:pPr lvl="1"/>
            <a:r>
              <a:rPr lang="de-DE" dirty="0" smtClean="0"/>
              <a:t>Siehe Kompetenzmatrix</a:t>
            </a:r>
          </a:p>
          <a:p>
            <a:r>
              <a:rPr lang="de-DE" dirty="0" smtClean="0"/>
              <a:t>Wo finde ich die Kompetenzmatrix?</a:t>
            </a:r>
          </a:p>
          <a:p>
            <a:pPr lvl="1"/>
            <a:r>
              <a:rPr lang="de-DE" dirty="0" smtClean="0"/>
              <a:t>Im Intranet</a:t>
            </a:r>
          </a:p>
          <a:p>
            <a:pPr lvl="1"/>
            <a:r>
              <a:rPr lang="de-DE" dirty="0" smtClean="0"/>
              <a:t>Als Aushang in jedem Büro</a:t>
            </a:r>
          </a:p>
        </p:txBody>
      </p:sp>
    </p:spTree>
    <p:extLst>
      <p:ext uri="{BB962C8B-B14F-4D97-AF65-F5344CB8AC3E}">
        <p14:creationId xmlns:p14="http://schemas.microsoft.com/office/powerpoint/2010/main" val="303767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Feedbacksystem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Nicht schimpfen – beurteilen!</a:t>
            </a:r>
          </a:p>
          <a:p>
            <a:r>
              <a:rPr lang="de-DE" dirty="0" smtClean="0"/>
              <a:t>Wo gehobelt wird, fallen Späne.</a:t>
            </a:r>
          </a:p>
          <a:p>
            <a:pPr lvl="1"/>
            <a:r>
              <a:rPr lang="de-DE" dirty="0" smtClean="0"/>
              <a:t>Das heißt: Jeder macht Fehler.</a:t>
            </a:r>
          </a:p>
          <a:p>
            <a:r>
              <a:rPr lang="de-DE" dirty="0" smtClean="0"/>
              <a:t>Es können nur die Fehler oder Schwächen korrigiert werden, die bekannt sind.</a:t>
            </a:r>
          </a:p>
        </p:txBody>
      </p:sp>
    </p:spTree>
    <p:extLst>
      <p:ext uri="{BB962C8B-B14F-4D97-AF65-F5344CB8AC3E}">
        <p14:creationId xmlns:p14="http://schemas.microsoft.com/office/powerpoint/2010/main" val="4248574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 funktioniert Feedback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Sachliche Kritik und Beurteilung ist </a:t>
            </a:r>
            <a:r>
              <a:rPr lang="de-DE" dirty="0" smtClean="0"/>
              <a:t>erwünscht.</a:t>
            </a:r>
            <a:endParaRPr lang="de-DE" dirty="0"/>
          </a:p>
          <a:p>
            <a:r>
              <a:rPr lang="de-DE" dirty="0" smtClean="0"/>
              <a:t>Sie </a:t>
            </a:r>
            <a:r>
              <a:rPr lang="de-DE" dirty="0"/>
              <a:t>beurteilen Ihre </a:t>
            </a:r>
            <a:r>
              <a:rPr lang="de-DE" dirty="0" smtClean="0"/>
              <a:t>Ansprechpartner.</a:t>
            </a:r>
            <a:endParaRPr lang="de-DE" dirty="0"/>
          </a:p>
          <a:p>
            <a:r>
              <a:rPr lang="de-DE" dirty="0"/>
              <a:t>Sie werden beurteilt von denen, für die Sie Ansprechpartner </a:t>
            </a:r>
            <a:r>
              <a:rPr lang="de-DE" dirty="0" smtClean="0"/>
              <a:t>sind.</a:t>
            </a:r>
          </a:p>
        </p:txBody>
      </p:sp>
    </p:spTree>
    <p:extLst>
      <p:ext uri="{BB962C8B-B14F-4D97-AF65-F5344CB8AC3E}">
        <p14:creationId xmlns:p14="http://schemas.microsoft.com/office/powerpoint/2010/main" val="418510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können Sie</a:t>
            </a:r>
            <a:r>
              <a:rPr lang="de-DE" baseline="0" dirty="0" smtClean="0"/>
              <a:t> tun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Neu anfangen </a:t>
            </a:r>
          </a:p>
          <a:p>
            <a:pPr lvl="1"/>
            <a:r>
              <a:rPr lang="de-DE" dirty="0" smtClean="0"/>
              <a:t>an Ihrem Arbeitsplatz </a:t>
            </a:r>
          </a:p>
          <a:p>
            <a:pPr lvl="1"/>
            <a:r>
              <a:rPr lang="de-DE" dirty="0" smtClean="0"/>
              <a:t>in Ihrem Unternehmen</a:t>
            </a:r>
          </a:p>
          <a:p>
            <a:r>
              <a:rPr lang="de-DE" dirty="0" smtClean="0"/>
              <a:t>Vertrauen aufbauen zu </a:t>
            </a:r>
          </a:p>
          <a:p>
            <a:pPr lvl="1"/>
            <a:r>
              <a:rPr lang="de-DE" dirty="0" smtClean="0"/>
              <a:t>Ihrem Unternehmen</a:t>
            </a:r>
          </a:p>
          <a:p>
            <a:pPr lvl="1"/>
            <a:r>
              <a:rPr lang="de-DE" dirty="0" smtClean="0"/>
              <a:t>Ihren Vorgesetzten</a:t>
            </a:r>
            <a:endParaRPr lang="de-DE" dirty="0"/>
          </a:p>
          <a:p>
            <a:pPr lvl="1"/>
            <a:r>
              <a:rPr lang="de-DE" dirty="0" smtClean="0"/>
              <a:t>Ihren Kollegen</a:t>
            </a:r>
          </a:p>
        </p:txBody>
      </p:sp>
    </p:spTree>
    <p:extLst>
      <p:ext uri="{BB962C8B-B14F-4D97-AF65-F5344CB8AC3E}">
        <p14:creationId xmlns:p14="http://schemas.microsoft.com/office/powerpoint/2010/main" val="116583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Umsätze in den letzten Jahren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8253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wollen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itchFamily="34" charset="0"/>
              <a:buChar char="…"/>
            </a:pPr>
            <a:r>
              <a:rPr lang="de-DE" dirty="0" smtClean="0"/>
              <a:t> das </a:t>
            </a:r>
            <a:r>
              <a:rPr lang="de-DE" dirty="0"/>
              <a:t>Vergangene hinter </a:t>
            </a:r>
            <a:r>
              <a:rPr lang="de-DE" dirty="0" smtClean="0"/>
              <a:t>uns lassen</a:t>
            </a:r>
            <a:endParaRPr lang="de-DE" dirty="0"/>
          </a:p>
          <a:p>
            <a:pPr>
              <a:buFont typeface="Calibri" pitchFamily="34" charset="0"/>
              <a:buChar char="…"/>
            </a:pPr>
            <a:r>
              <a:rPr lang="de-DE" dirty="0"/>
              <a:t>nach vorne denken</a:t>
            </a:r>
          </a:p>
          <a:p>
            <a:pPr>
              <a:buFont typeface="Calibri" pitchFamily="34" charset="0"/>
              <a:buChar char="…"/>
            </a:pPr>
            <a:r>
              <a:rPr lang="de-DE" dirty="0"/>
              <a:t>uns mit der Punkt AG identifizieren</a:t>
            </a:r>
          </a:p>
          <a:p>
            <a:pPr>
              <a:buFont typeface="Calibri" pitchFamily="34" charset="0"/>
              <a:buChar char="…"/>
            </a:pPr>
            <a:r>
              <a:rPr lang="de-DE" dirty="0"/>
              <a:t>den Kunden im Blick </a:t>
            </a:r>
            <a:r>
              <a:rPr lang="de-DE" dirty="0" smtClean="0"/>
              <a:t>behalten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620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Ihre Mitarbeit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7" y="2564905"/>
            <a:ext cx="4690657" cy="3457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hteck 7"/>
          <p:cNvSpPr/>
          <p:nvPr/>
        </p:nvSpPr>
        <p:spPr>
          <a:xfrm>
            <a:off x="2099621" y="1412777"/>
            <a:ext cx="80854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und denken Sie an die Zukunft:</a:t>
            </a:r>
          </a:p>
        </p:txBody>
      </p:sp>
    </p:spTree>
    <p:extLst>
      <p:ext uri="{BB962C8B-B14F-4D97-AF65-F5344CB8AC3E}">
        <p14:creationId xmlns:p14="http://schemas.microsoft.com/office/powerpoint/2010/main" val="346094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 sollte es in den nächsten Jahren aussehen.</a:t>
            </a:r>
            <a:endParaRPr lang="de-DE" dirty="0"/>
          </a:p>
        </p:txBody>
      </p:sp>
      <p:pic>
        <p:nvPicPr>
          <p:cNvPr id="7" name="Bildplatzhalt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" r="858"/>
          <a:stretch>
            <a:fillRect/>
          </a:stretch>
        </p:blipFill>
        <p:spPr/>
      </p:pic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Wir wollen uns bewegen.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6856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</a:t>
            </a:r>
            <a:r>
              <a:rPr lang="de-DE" baseline="0" dirty="0" smtClean="0"/>
              <a:t> war einmal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Schlechter Kundenservice</a:t>
            </a:r>
          </a:p>
          <a:p>
            <a:r>
              <a:rPr lang="de-DE" dirty="0" smtClean="0"/>
              <a:t>Lange Lieferzeiten</a:t>
            </a:r>
          </a:p>
          <a:p>
            <a:r>
              <a:rPr lang="de-DE" dirty="0" smtClean="0"/>
              <a:t>Viele Reklamationen</a:t>
            </a:r>
          </a:p>
          <a:p>
            <a:r>
              <a:rPr lang="de-DE" dirty="0" smtClean="0"/>
              <a:t>Schlechte Qualität</a:t>
            </a:r>
          </a:p>
          <a:p>
            <a:r>
              <a:rPr lang="de-DE" dirty="0" smtClean="0"/>
              <a:t>Viele Fehllieferungen</a:t>
            </a:r>
          </a:p>
        </p:txBody>
      </p:sp>
    </p:spTree>
    <p:extLst>
      <p:ext uri="{BB962C8B-B14F-4D97-AF65-F5344CB8AC3E}">
        <p14:creationId xmlns:p14="http://schemas.microsoft.com/office/powerpoint/2010/main" val="111515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 sahen es unsere</a:t>
            </a:r>
            <a:r>
              <a:rPr lang="de-DE" baseline="0" dirty="0" smtClean="0"/>
              <a:t> Kunden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922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Strukturelle Mängel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Lange Entscheidungswege</a:t>
            </a:r>
          </a:p>
          <a:p>
            <a:r>
              <a:rPr lang="de-DE" dirty="0" smtClean="0"/>
              <a:t>Kompetenzgerangel</a:t>
            </a:r>
            <a:r>
              <a:rPr lang="de-DE" baseline="0" dirty="0" smtClean="0"/>
              <a:t> zwischen Abteilungen</a:t>
            </a:r>
            <a:endParaRPr lang="de-DE" dirty="0" smtClean="0"/>
          </a:p>
          <a:p>
            <a:r>
              <a:rPr lang="de-DE" dirty="0" smtClean="0"/>
              <a:t>Mangelnde Qualitätskontrolle</a:t>
            </a:r>
          </a:p>
        </p:txBody>
      </p:sp>
    </p:spTree>
    <p:extLst>
      <p:ext uri="{BB962C8B-B14F-4D97-AF65-F5344CB8AC3E}">
        <p14:creationId xmlns:p14="http://schemas.microsoft.com/office/powerpoint/2010/main" val="246007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Personelle Mängel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Kein Gestaltungsspielraum für Einzelne</a:t>
            </a:r>
          </a:p>
          <a:p>
            <a:r>
              <a:rPr lang="de-DE" dirty="0"/>
              <a:t>Wenig motivierte Mitarbeiter</a:t>
            </a:r>
          </a:p>
          <a:p>
            <a:r>
              <a:rPr lang="de-DE" dirty="0"/>
              <a:t>Schlechter Versanddienstleister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746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Strukturelle </a:t>
            </a:r>
            <a:r>
              <a:rPr lang="de-DE" baseline="0" dirty="0" smtClean="0"/>
              <a:t>Mängel beheben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Flache Hierarchien</a:t>
            </a:r>
          </a:p>
          <a:p>
            <a:r>
              <a:rPr lang="de-DE" dirty="0" smtClean="0"/>
              <a:t>Feedbacksystem</a:t>
            </a:r>
          </a:p>
          <a:p>
            <a:r>
              <a:rPr lang="de-DE" dirty="0" smtClean="0"/>
              <a:t>Bessere Qualitätskontrolle</a:t>
            </a:r>
          </a:p>
        </p:txBody>
      </p:sp>
    </p:spTree>
    <p:extLst>
      <p:ext uri="{BB962C8B-B14F-4D97-AF65-F5344CB8AC3E}">
        <p14:creationId xmlns:p14="http://schemas.microsoft.com/office/powerpoint/2010/main" val="51410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Personelle Mängel vermeiden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Klare Kompetenzen</a:t>
            </a:r>
          </a:p>
          <a:p>
            <a:r>
              <a:rPr lang="de-DE" dirty="0"/>
              <a:t>Mehr Kompetenz für einzelne Mitarbeiter</a:t>
            </a:r>
          </a:p>
          <a:p>
            <a:r>
              <a:rPr lang="de-DE" dirty="0"/>
              <a:t>Neuer Versanddienstleister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451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5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6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7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8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9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0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Punkt-A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Breitbild</PresentationFormat>
  <Paragraphs>122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21</vt:i4>
      </vt:variant>
    </vt:vector>
  </HeadingPairs>
  <TitlesOfParts>
    <vt:vector size="46" baseType="lpstr">
      <vt:lpstr>Arial</vt:lpstr>
      <vt:lpstr>Calibri</vt:lpstr>
      <vt:lpstr>Calibri Light</vt:lpstr>
      <vt:lpstr>Office</vt:lpstr>
      <vt:lpstr>Punkt-AG</vt:lpstr>
      <vt:lpstr>1_Punkt-AG</vt:lpstr>
      <vt:lpstr>2_Punkt-AG</vt:lpstr>
      <vt:lpstr>3_Punkt-AG</vt:lpstr>
      <vt:lpstr>4_Punkt-AG</vt:lpstr>
      <vt:lpstr>5_Punkt-AG</vt:lpstr>
      <vt:lpstr>6_Punkt-AG</vt:lpstr>
      <vt:lpstr>7_Punkt-AG</vt:lpstr>
      <vt:lpstr>8_Punkt-AG</vt:lpstr>
      <vt:lpstr>9_Punkt-AG</vt:lpstr>
      <vt:lpstr>10_Punkt-AG</vt:lpstr>
      <vt:lpstr>11_Punkt-AG</vt:lpstr>
      <vt:lpstr>12_Punkt-AG</vt:lpstr>
      <vt:lpstr>13_Punkt-AG</vt:lpstr>
      <vt:lpstr>14_Punkt-AG</vt:lpstr>
      <vt:lpstr>15_Punkt-AG</vt:lpstr>
      <vt:lpstr>16_Punkt-AG</vt:lpstr>
      <vt:lpstr>17_Punkt-AG</vt:lpstr>
      <vt:lpstr>18_Punkt-AG</vt:lpstr>
      <vt:lpstr>19_Punkt-AG</vt:lpstr>
      <vt:lpstr>20_Punkt-AG</vt:lpstr>
      <vt:lpstr>Die neue Unternehmensstruktur</vt:lpstr>
      <vt:lpstr>Die Umsätze in den letzten Jahren</vt:lpstr>
      <vt:lpstr>So sollte es in den nächsten Jahren aussehen.</vt:lpstr>
      <vt:lpstr>Das war einmal</vt:lpstr>
      <vt:lpstr>So sahen es unsere Kunden</vt:lpstr>
      <vt:lpstr>Strukturelle Mängel</vt:lpstr>
      <vt:lpstr>Personelle Mängel</vt:lpstr>
      <vt:lpstr>Strukturelle Mängel beheben</vt:lpstr>
      <vt:lpstr>Personelle Mängel vermeiden</vt:lpstr>
      <vt:lpstr>Das ist die neue Unternehmensstruktur</vt:lpstr>
      <vt:lpstr>Das tun wir für uns</vt:lpstr>
      <vt:lpstr>Das tun wir für Sie</vt:lpstr>
      <vt:lpstr>Stellen- und Funktionsbeschreibung</vt:lpstr>
      <vt:lpstr>Kompetenzmatrix</vt:lpstr>
      <vt:lpstr>Eindeutige Kompetenzen</vt:lpstr>
      <vt:lpstr>EIN Ansprechpartner</vt:lpstr>
      <vt:lpstr>Feedbacksystem</vt:lpstr>
      <vt:lpstr>So funktioniert Feedback</vt:lpstr>
      <vt:lpstr>Das können Sie tun</vt:lpstr>
      <vt:lpstr>Wir wollen …</vt:lpstr>
      <vt:lpstr>Vielen Dank für Ihre Mitarbeit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neue Unternehmensstruktur</dc:title>
  <dc:creator>Lina Wagner</dc:creator>
  <cp:lastModifiedBy>Lina Wagner</cp:lastModifiedBy>
  <cp:revision>3</cp:revision>
  <dcterms:created xsi:type="dcterms:W3CDTF">2015-10-22T15:53:22Z</dcterms:created>
  <dcterms:modified xsi:type="dcterms:W3CDTF">2015-10-22T17:02:25Z</dcterms:modified>
</cp:coreProperties>
</file>