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Anteile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Tabelle1!$A$2:$A$5</c:f>
              <c:strCache>
                <c:ptCount val="4"/>
                <c:pt idx="0">
                  <c:v>Getreideerzeugnisse</c:v>
                </c:pt>
                <c:pt idx="1">
                  <c:v>Obst/Gemüse</c:v>
                </c:pt>
                <c:pt idx="2">
                  <c:v>Fleisch/Fisch/Geflügel</c:v>
                </c:pt>
                <c:pt idx="3">
                  <c:v>Milchprodukte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60</c:v>
                </c:pt>
                <c:pt idx="1">
                  <c:v>37.4</c:v>
                </c:pt>
                <c:pt idx="2">
                  <c:v>31.4</c:v>
                </c:pt>
                <c:pt idx="3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5-4372-B251-59A2F1A357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79448-0512-4598-ABA1-7261BB742FD1}" type="doc">
      <dgm:prSet loTypeId="urn:microsoft.com/office/officeart/2005/8/layout/orgChart1#1" loCatId="hierarchy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677F1933-5D26-4F8F-B58E-A1B99337C000}">
      <dgm:prSet phldrT="[Text]" custT="1"/>
      <dgm:spPr/>
      <dgm:t>
        <a:bodyPr/>
        <a:lstStyle/>
        <a:p>
          <a:r>
            <a:rPr lang="de-DE" sz="2000" b="0" dirty="0" smtClean="0"/>
            <a:t>Produkte</a:t>
          </a:r>
          <a:endParaRPr lang="de-DE" sz="1100" b="0" dirty="0"/>
        </a:p>
      </dgm:t>
    </dgm:pt>
    <dgm:pt modelId="{01E5198F-30FA-4438-BB9F-273680B87172}" type="parTrans" cxnId="{79195736-E598-4F65-9BD3-3522EFD85027}">
      <dgm:prSet/>
      <dgm:spPr/>
      <dgm:t>
        <a:bodyPr/>
        <a:lstStyle/>
        <a:p>
          <a:endParaRPr lang="de-DE" b="0"/>
        </a:p>
      </dgm:t>
    </dgm:pt>
    <dgm:pt modelId="{F5D27462-E14A-4848-988E-979918BB36A3}" type="sibTrans" cxnId="{79195736-E598-4F65-9BD3-3522EFD85027}">
      <dgm:prSet/>
      <dgm:spPr/>
      <dgm:t>
        <a:bodyPr/>
        <a:lstStyle/>
        <a:p>
          <a:endParaRPr lang="de-DE" b="0"/>
        </a:p>
      </dgm:t>
    </dgm:pt>
    <dgm:pt modelId="{2442A904-1B33-4351-AE56-A104518E6D39}" type="asst">
      <dgm:prSet phldrT="[Text]" custT="1"/>
      <dgm:spPr/>
      <dgm:t>
        <a:bodyPr/>
        <a:lstStyle/>
        <a:p>
          <a:r>
            <a:rPr lang="de-DE" sz="1800" b="0" dirty="0" smtClean="0"/>
            <a:t>Pflanzlich</a:t>
          </a:r>
          <a:endParaRPr lang="de-DE" sz="1100" b="0" dirty="0"/>
        </a:p>
      </dgm:t>
    </dgm:pt>
    <dgm:pt modelId="{DD828AA0-267E-4122-BD45-AABFCD2D13BC}" type="parTrans" cxnId="{8328AAF8-EF52-4136-9EE7-968F030BF714}">
      <dgm:prSet/>
      <dgm:spPr/>
      <dgm:t>
        <a:bodyPr/>
        <a:lstStyle/>
        <a:p>
          <a:endParaRPr lang="de-DE" b="0"/>
        </a:p>
      </dgm:t>
    </dgm:pt>
    <dgm:pt modelId="{0926DC9E-A3DE-461E-85EE-1056895130A8}" type="sibTrans" cxnId="{8328AAF8-EF52-4136-9EE7-968F030BF714}">
      <dgm:prSet/>
      <dgm:spPr/>
      <dgm:t>
        <a:bodyPr/>
        <a:lstStyle/>
        <a:p>
          <a:endParaRPr lang="de-DE" b="0"/>
        </a:p>
      </dgm:t>
    </dgm:pt>
    <dgm:pt modelId="{76B3FD18-C077-406D-B20F-C0F083C7CA4C}" type="asst">
      <dgm:prSet phldrT="[Text]" custT="1"/>
      <dgm:spPr/>
      <dgm:t>
        <a:bodyPr/>
        <a:lstStyle/>
        <a:p>
          <a:r>
            <a:rPr lang="de-DE" sz="1800" b="0" dirty="0" smtClean="0"/>
            <a:t>Vom Tier</a:t>
          </a:r>
          <a:endParaRPr lang="de-DE" sz="1800" b="0" dirty="0"/>
        </a:p>
      </dgm:t>
    </dgm:pt>
    <dgm:pt modelId="{E99373AB-67DB-4441-80AF-45E8584FCE6F}" type="parTrans" cxnId="{C052C19B-097E-4810-8159-5335DACFB231}">
      <dgm:prSet/>
      <dgm:spPr/>
      <dgm:t>
        <a:bodyPr/>
        <a:lstStyle/>
        <a:p>
          <a:endParaRPr lang="de-DE" b="0"/>
        </a:p>
      </dgm:t>
    </dgm:pt>
    <dgm:pt modelId="{84F29FB5-F118-493D-B232-6EEA819C4BAF}" type="sibTrans" cxnId="{C052C19B-097E-4810-8159-5335DACFB231}">
      <dgm:prSet/>
      <dgm:spPr/>
      <dgm:t>
        <a:bodyPr/>
        <a:lstStyle/>
        <a:p>
          <a:endParaRPr lang="de-DE" b="0"/>
        </a:p>
      </dgm:t>
    </dgm:pt>
    <dgm:pt modelId="{C2737CFD-C960-4744-97E8-6F67FD09CAB0}">
      <dgm:prSet/>
      <dgm:spPr/>
      <dgm:t>
        <a:bodyPr/>
        <a:lstStyle/>
        <a:p>
          <a:r>
            <a:rPr lang="de-DE" b="0" dirty="0" smtClean="0"/>
            <a:t>Getreideerzeugnisse</a:t>
          </a:r>
          <a:endParaRPr lang="de-DE" b="0" dirty="0"/>
        </a:p>
      </dgm:t>
    </dgm:pt>
    <dgm:pt modelId="{17187F67-C4A3-4A23-9A09-29731F005B9E}" type="parTrans" cxnId="{FEBFAB24-FD93-4F5B-ADAE-A6BB65DC2BC3}">
      <dgm:prSet/>
      <dgm:spPr/>
      <dgm:t>
        <a:bodyPr/>
        <a:lstStyle/>
        <a:p>
          <a:endParaRPr lang="de-DE" b="0"/>
        </a:p>
      </dgm:t>
    </dgm:pt>
    <dgm:pt modelId="{51D224FB-83E6-47B6-B3D9-0AAC1F917D29}" type="sibTrans" cxnId="{FEBFAB24-FD93-4F5B-ADAE-A6BB65DC2BC3}">
      <dgm:prSet/>
      <dgm:spPr/>
      <dgm:t>
        <a:bodyPr/>
        <a:lstStyle/>
        <a:p>
          <a:endParaRPr lang="de-DE" b="0"/>
        </a:p>
      </dgm:t>
    </dgm:pt>
    <dgm:pt modelId="{12D837CF-420A-41F1-914A-C58A8597D169}">
      <dgm:prSet/>
      <dgm:spPr/>
      <dgm:t>
        <a:bodyPr/>
        <a:lstStyle/>
        <a:p>
          <a:r>
            <a:rPr lang="de-DE" b="0" dirty="0" smtClean="0"/>
            <a:t>Obst und Gemüse</a:t>
          </a:r>
          <a:endParaRPr lang="de-DE" b="0" dirty="0"/>
        </a:p>
      </dgm:t>
    </dgm:pt>
    <dgm:pt modelId="{AA7E649F-E7D2-46EB-ACBC-C1D53B21A608}" type="parTrans" cxnId="{030FFB14-B312-4AB9-8399-D4697682D1B6}">
      <dgm:prSet/>
      <dgm:spPr/>
      <dgm:t>
        <a:bodyPr/>
        <a:lstStyle/>
        <a:p>
          <a:endParaRPr lang="de-DE" b="0"/>
        </a:p>
      </dgm:t>
    </dgm:pt>
    <dgm:pt modelId="{3B800B6B-3488-4D94-81D0-1992EB059446}" type="sibTrans" cxnId="{030FFB14-B312-4AB9-8399-D4697682D1B6}">
      <dgm:prSet/>
      <dgm:spPr/>
      <dgm:t>
        <a:bodyPr/>
        <a:lstStyle/>
        <a:p>
          <a:endParaRPr lang="de-DE" b="0"/>
        </a:p>
      </dgm:t>
    </dgm:pt>
    <dgm:pt modelId="{8BD012F7-37C9-4CDD-AE2E-6F7C45F4FE94}">
      <dgm:prSet/>
      <dgm:spPr/>
      <dgm:t>
        <a:bodyPr/>
        <a:lstStyle/>
        <a:p>
          <a:r>
            <a:rPr lang="de-DE" b="0" dirty="0" smtClean="0"/>
            <a:t>Eier und Milchprodukte</a:t>
          </a:r>
          <a:endParaRPr lang="de-DE" b="0" dirty="0"/>
        </a:p>
      </dgm:t>
    </dgm:pt>
    <dgm:pt modelId="{5953CB85-267B-4AE9-A327-675ABD38B9ED}" type="parTrans" cxnId="{E5B10970-9E79-41AA-B273-936FCF0D8364}">
      <dgm:prSet/>
      <dgm:spPr/>
      <dgm:t>
        <a:bodyPr/>
        <a:lstStyle/>
        <a:p>
          <a:endParaRPr lang="de-DE" b="0"/>
        </a:p>
      </dgm:t>
    </dgm:pt>
    <dgm:pt modelId="{9DB3C73A-11BB-47AF-8DFF-A1FD4CE570C5}" type="sibTrans" cxnId="{E5B10970-9E79-41AA-B273-936FCF0D8364}">
      <dgm:prSet/>
      <dgm:spPr/>
      <dgm:t>
        <a:bodyPr/>
        <a:lstStyle/>
        <a:p>
          <a:endParaRPr lang="de-DE" b="0"/>
        </a:p>
      </dgm:t>
    </dgm:pt>
    <dgm:pt modelId="{FA487EFB-39E1-45FE-B820-9AE609B00734}">
      <dgm:prSet/>
      <dgm:spPr/>
      <dgm:t>
        <a:bodyPr/>
        <a:lstStyle/>
        <a:p>
          <a:r>
            <a:rPr lang="de-DE" b="0" dirty="0" smtClean="0"/>
            <a:t>Fleisch, Fisch, Geflügel</a:t>
          </a:r>
          <a:endParaRPr lang="de-DE" b="0" dirty="0"/>
        </a:p>
      </dgm:t>
    </dgm:pt>
    <dgm:pt modelId="{859BC8C7-FEC9-4644-A7A3-9AA27CF69D67}" type="parTrans" cxnId="{0CFCBBA7-4E56-4DE5-A6D7-D37B928A8F2C}">
      <dgm:prSet/>
      <dgm:spPr/>
      <dgm:t>
        <a:bodyPr/>
        <a:lstStyle/>
        <a:p>
          <a:endParaRPr lang="de-DE" b="0"/>
        </a:p>
      </dgm:t>
    </dgm:pt>
    <dgm:pt modelId="{B0DF9761-1589-4339-BA45-45D213377AFF}" type="sibTrans" cxnId="{0CFCBBA7-4E56-4DE5-A6D7-D37B928A8F2C}">
      <dgm:prSet/>
      <dgm:spPr/>
      <dgm:t>
        <a:bodyPr/>
        <a:lstStyle/>
        <a:p>
          <a:endParaRPr lang="de-DE" b="0"/>
        </a:p>
      </dgm:t>
    </dgm:pt>
    <dgm:pt modelId="{41E49783-8C54-43AB-85E1-DA73DB502318}">
      <dgm:prSet/>
      <dgm:spPr/>
      <dgm:t>
        <a:bodyPr/>
        <a:lstStyle/>
        <a:p>
          <a:r>
            <a:rPr lang="de-DE" b="0" dirty="0" smtClean="0"/>
            <a:t>Einheimisches Obst/Gemüse</a:t>
          </a:r>
          <a:endParaRPr lang="de-DE" b="0" dirty="0"/>
        </a:p>
      </dgm:t>
    </dgm:pt>
    <dgm:pt modelId="{29E96F04-4C37-4A1B-B0CC-2E64CABDB02B}" type="parTrans" cxnId="{EAC5AA2D-8271-4D8B-BD8B-F2CB56C8CC65}">
      <dgm:prSet/>
      <dgm:spPr/>
      <dgm:t>
        <a:bodyPr/>
        <a:lstStyle/>
        <a:p>
          <a:endParaRPr lang="de-DE" b="0"/>
        </a:p>
      </dgm:t>
    </dgm:pt>
    <dgm:pt modelId="{22CDEDE4-72BC-49BA-9DC8-2F8A07C41055}" type="sibTrans" cxnId="{EAC5AA2D-8271-4D8B-BD8B-F2CB56C8CC65}">
      <dgm:prSet/>
      <dgm:spPr/>
      <dgm:t>
        <a:bodyPr/>
        <a:lstStyle/>
        <a:p>
          <a:endParaRPr lang="de-DE" b="0"/>
        </a:p>
      </dgm:t>
    </dgm:pt>
    <dgm:pt modelId="{187A2716-D2B4-41CF-8CB7-2F19268BBDB3}">
      <dgm:prSet/>
      <dgm:spPr/>
      <dgm:t>
        <a:bodyPr/>
        <a:lstStyle/>
        <a:p>
          <a:r>
            <a:rPr lang="de-DE" b="0" dirty="0" smtClean="0"/>
            <a:t>Exotische Früchte</a:t>
          </a:r>
          <a:endParaRPr lang="de-DE" b="0" dirty="0"/>
        </a:p>
      </dgm:t>
    </dgm:pt>
    <dgm:pt modelId="{C3B7192F-F64E-4DE5-85CA-A17748AA709C}" type="parTrans" cxnId="{800108A9-25C8-41EB-A02E-08CE3CF728BF}">
      <dgm:prSet/>
      <dgm:spPr/>
      <dgm:t>
        <a:bodyPr/>
        <a:lstStyle/>
        <a:p>
          <a:endParaRPr lang="de-DE" b="0"/>
        </a:p>
      </dgm:t>
    </dgm:pt>
    <dgm:pt modelId="{5108E988-6171-4F7E-BD87-0E9C0777F2E2}" type="sibTrans" cxnId="{800108A9-25C8-41EB-A02E-08CE3CF728BF}">
      <dgm:prSet/>
      <dgm:spPr/>
      <dgm:t>
        <a:bodyPr/>
        <a:lstStyle/>
        <a:p>
          <a:endParaRPr lang="de-DE" b="0"/>
        </a:p>
      </dgm:t>
    </dgm:pt>
    <dgm:pt modelId="{B7B97D24-889B-4DFF-8775-174C9C1F4CBD}">
      <dgm:prSet/>
      <dgm:spPr/>
      <dgm:t>
        <a:bodyPr/>
        <a:lstStyle/>
        <a:p>
          <a:r>
            <a:rPr lang="de-DE" b="0" dirty="0" smtClean="0"/>
            <a:t>Backwaren</a:t>
          </a:r>
          <a:endParaRPr lang="de-DE" b="0" dirty="0"/>
        </a:p>
      </dgm:t>
    </dgm:pt>
    <dgm:pt modelId="{9A3D3768-4B65-4E99-B91D-F04A0F4DC850}" type="parTrans" cxnId="{613CC3C1-8689-4D81-83AC-5F8F4095B653}">
      <dgm:prSet/>
      <dgm:spPr/>
      <dgm:t>
        <a:bodyPr/>
        <a:lstStyle/>
        <a:p>
          <a:endParaRPr lang="de-DE" b="0"/>
        </a:p>
      </dgm:t>
    </dgm:pt>
    <dgm:pt modelId="{89890F89-526B-443D-BF2E-93CFEB41BAAD}" type="sibTrans" cxnId="{613CC3C1-8689-4D81-83AC-5F8F4095B653}">
      <dgm:prSet/>
      <dgm:spPr/>
      <dgm:t>
        <a:bodyPr/>
        <a:lstStyle/>
        <a:p>
          <a:endParaRPr lang="de-DE" b="0"/>
        </a:p>
      </dgm:t>
    </dgm:pt>
    <dgm:pt modelId="{7C91BF2D-09DB-4895-99A2-E739B2063549}">
      <dgm:prSet/>
      <dgm:spPr/>
      <dgm:t>
        <a:bodyPr/>
        <a:lstStyle/>
        <a:p>
          <a:r>
            <a:rPr lang="de-DE" b="0" dirty="0" smtClean="0"/>
            <a:t>Flocken und Müsli</a:t>
          </a:r>
          <a:endParaRPr lang="de-DE" b="0" dirty="0"/>
        </a:p>
      </dgm:t>
    </dgm:pt>
    <dgm:pt modelId="{D06D1537-4333-4E1C-BB6A-5639A0215EF0}" type="parTrans" cxnId="{286581BA-2B2D-42BF-ACEB-E5703DA7A0FA}">
      <dgm:prSet/>
      <dgm:spPr/>
      <dgm:t>
        <a:bodyPr/>
        <a:lstStyle/>
        <a:p>
          <a:endParaRPr lang="de-DE" b="0"/>
        </a:p>
      </dgm:t>
    </dgm:pt>
    <dgm:pt modelId="{012CDA74-68DC-4E0F-95AE-5C5FEAC0B87B}" type="sibTrans" cxnId="{286581BA-2B2D-42BF-ACEB-E5703DA7A0FA}">
      <dgm:prSet/>
      <dgm:spPr/>
      <dgm:t>
        <a:bodyPr/>
        <a:lstStyle/>
        <a:p>
          <a:endParaRPr lang="de-DE" b="0"/>
        </a:p>
      </dgm:t>
    </dgm:pt>
    <dgm:pt modelId="{643157E6-2864-43FF-8145-70E23A9AF1E3}">
      <dgm:prSet/>
      <dgm:spPr/>
      <dgm:t>
        <a:bodyPr/>
        <a:lstStyle/>
        <a:p>
          <a:r>
            <a:rPr lang="de-DE" b="0" dirty="0" smtClean="0"/>
            <a:t>Joghurt</a:t>
          </a:r>
          <a:endParaRPr lang="de-DE" b="0" dirty="0"/>
        </a:p>
      </dgm:t>
    </dgm:pt>
    <dgm:pt modelId="{964F7625-E046-46CD-976B-AB135821D386}" type="parTrans" cxnId="{C888AEB8-DE6C-4F32-BC75-6DF6F0F97302}">
      <dgm:prSet/>
      <dgm:spPr/>
      <dgm:t>
        <a:bodyPr/>
        <a:lstStyle/>
        <a:p>
          <a:endParaRPr lang="de-DE" b="0"/>
        </a:p>
      </dgm:t>
    </dgm:pt>
    <dgm:pt modelId="{ED516E85-C756-46F3-A4AA-E5D4C7EAE4D0}" type="sibTrans" cxnId="{C888AEB8-DE6C-4F32-BC75-6DF6F0F97302}">
      <dgm:prSet/>
      <dgm:spPr/>
      <dgm:t>
        <a:bodyPr/>
        <a:lstStyle/>
        <a:p>
          <a:endParaRPr lang="de-DE" b="0"/>
        </a:p>
      </dgm:t>
    </dgm:pt>
    <dgm:pt modelId="{E5443CF0-5D5B-4DAE-967D-8A9B3EB9C631}">
      <dgm:prSet/>
      <dgm:spPr/>
      <dgm:t>
        <a:bodyPr/>
        <a:lstStyle/>
        <a:p>
          <a:r>
            <a:rPr lang="de-DE" b="0" smtClean="0"/>
            <a:t>Rind</a:t>
          </a:r>
          <a:endParaRPr lang="de-DE" b="0" dirty="0"/>
        </a:p>
      </dgm:t>
    </dgm:pt>
    <dgm:pt modelId="{CDC0555E-F554-4D98-BCD5-B694283C71C7}" type="parTrans" cxnId="{420FB9D6-51C4-4AAC-AE36-0313FDE30B1B}">
      <dgm:prSet/>
      <dgm:spPr/>
      <dgm:t>
        <a:bodyPr/>
        <a:lstStyle/>
        <a:p>
          <a:endParaRPr lang="de-DE" b="0"/>
        </a:p>
      </dgm:t>
    </dgm:pt>
    <dgm:pt modelId="{17FC6CA1-4439-4D67-9FE0-A7FB12E32A7A}" type="sibTrans" cxnId="{420FB9D6-51C4-4AAC-AE36-0313FDE30B1B}">
      <dgm:prSet/>
      <dgm:spPr/>
      <dgm:t>
        <a:bodyPr/>
        <a:lstStyle/>
        <a:p>
          <a:endParaRPr lang="de-DE" b="0"/>
        </a:p>
      </dgm:t>
    </dgm:pt>
    <dgm:pt modelId="{A70291F5-4F96-43C9-96B2-58D7C2FA8D17}">
      <dgm:prSet/>
      <dgm:spPr/>
      <dgm:t>
        <a:bodyPr/>
        <a:lstStyle/>
        <a:p>
          <a:r>
            <a:rPr lang="de-DE" b="0" smtClean="0"/>
            <a:t>Schwein</a:t>
          </a:r>
          <a:endParaRPr lang="de-DE" b="0" dirty="0"/>
        </a:p>
      </dgm:t>
    </dgm:pt>
    <dgm:pt modelId="{5CE2B49A-CF68-4364-ABD7-B82C5E5CD7B5}" type="parTrans" cxnId="{AACF950B-653C-4BD3-BBB5-DFC9166712F4}">
      <dgm:prSet/>
      <dgm:spPr/>
      <dgm:t>
        <a:bodyPr/>
        <a:lstStyle/>
        <a:p>
          <a:endParaRPr lang="de-DE" b="0"/>
        </a:p>
      </dgm:t>
    </dgm:pt>
    <dgm:pt modelId="{99D969BF-15C7-493C-9135-8B25A4DFB6A6}" type="sibTrans" cxnId="{AACF950B-653C-4BD3-BBB5-DFC9166712F4}">
      <dgm:prSet/>
      <dgm:spPr/>
      <dgm:t>
        <a:bodyPr/>
        <a:lstStyle/>
        <a:p>
          <a:endParaRPr lang="de-DE" b="0"/>
        </a:p>
      </dgm:t>
    </dgm:pt>
    <dgm:pt modelId="{EBBE4073-306D-4799-AF68-1939C7A2606F}">
      <dgm:prSet/>
      <dgm:spPr/>
      <dgm:t>
        <a:bodyPr/>
        <a:lstStyle/>
        <a:p>
          <a:r>
            <a:rPr lang="de-DE" b="0" smtClean="0"/>
            <a:t>Seefisch</a:t>
          </a:r>
          <a:endParaRPr lang="de-DE" b="0" dirty="0"/>
        </a:p>
      </dgm:t>
    </dgm:pt>
    <dgm:pt modelId="{D9A7C427-3BDA-427C-A79D-B0E7B2FB5C4A}" type="parTrans" cxnId="{4DDDD6A6-7F2E-448E-B003-04EA8904C324}">
      <dgm:prSet/>
      <dgm:spPr/>
      <dgm:t>
        <a:bodyPr/>
        <a:lstStyle/>
        <a:p>
          <a:endParaRPr lang="de-DE" b="0"/>
        </a:p>
      </dgm:t>
    </dgm:pt>
    <dgm:pt modelId="{33DBA7CF-C536-45D5-B5D5-51C298CCF9B3}" type="sibTrans" cxnId="{4DDDD6A6-7F2E-448E-B003-04EA8904C324}">
      <dgm:prSet/>
      <dgm:spPr/>
      <dgm:t>
        <a:bodyPr/>
        <a:lstStyle/>
        <a:p>
          <a:endParaRPr lang="de-DE" b="0"/>
        </a:p>
      </dgm:t>
    </dgm:pt>
    <dgm:pt modelId="{069A69CF-3A5A-4EF0-B9DF-C49DFF7F97F3}">
      <dgm:prSet/>
      <dgm:spPr/>
      <dgm:t>
        <a:bodyPr/>
        <a:lstStyle/>
        <a:p>
          <a:r>
            <a:rPr lang="de-DE" b="0" dirty="0" smtClean="0"/>
            <a:t>Käse</a:t>
          </a:r>
          <a:endParaRPr lang="de-DE" b="0" dirty="0"/>
        </a:p>
      </dgm:t>
    </dgm:pt>
    <dgm:pt modelId="{365A39E0-7C1A-4265-B768-1E1D372A57C3}" type="parTrans" cxnId="{BE276013-CF06-4868-A76C-B272F223E2C3}">
      <dgm:prSet/>
      <dgm:spPr/>
      <dgm:t>
        <a:bodyPr/>
        <a:lstStyle/>
        <a:p>
          <a:endParaRPr lang="de-DE" b="0"/>
        </a:p>
      </dgm:t>
    </dgm:pt>
    <dgm:pt modelId="{5162C6C5-77CE-469E-AF4F-AA84CA65EF36}" type="sibTrans" cxnId="{BE276013-CF06-4868-A76C-B272F223E2C3}">
      <dgm:prSet/>
      <dgm:spPr/>
      <dgm:t>
        <a:bodyPr/>
        <a:lstStyle/>
        <a:p>
          <a:endParaRPr lang="de-DE" b="0"/>
        </a:p>
      </dgm:t>
    </dgm:pt>
    <dgm:pt modelId="{00BAA6EB-0D6C-4BC1-AEBF-6405189AF01B}">
      <dgm:prSet/>
      <dgm:spPr/>
      <dgm:t>
        <a:bodyPr/>
        <a:lstStyle/>
        <a:p>
          <a:r>
            <a:rPr lang="de-DE" b="0" smtClean="0"/>
            <a:t>Eier</a:t>
          </a:r>
          <a:endParaRPr lang="de-DE" b="0" dirty="0"/>
        </a:p>
      </dgm:t>
    </dgm:pt>
    <dgm:pt modelId="{CE894077-1C27-45FC-A8A7-479805FBCA7B}" type="parTrans" cxnId="{A50C6079-A407-46BE-9F89-C453CF073FF1}">
      <dgm:prSet/>
      <dgm:spPr/>
      <dgm:t>
        <a:bodyPr/>
        <a:lstStyle/>
        <a:p>
          <a:endParaRPr lang="de-DE" b="0"/>
        </a:p>
      </dgm:t>
    </dgm:pt>
    <dgm:pt modelId="{1DF41657-6E65-47CE-B5B4-69D9C63466C3}" type="sibTrans" cxnId="{A50C6079-A407-46BE-9F89-C453CF073FF1}">
      <dgm:prSet/>
      <dgm:spPr/>
      <dgm:t>
        <a:bodyPr/>
        <a:lstStyle/>
        <a:p>
          <a:endParaRPr lang="de-DE" b="0"/>
        </a:p>
      </dgm:t>
    </dgm:pt>
    <dgm:pt modelId="{F79E0613-67E3-48CA-8E48-ADF76A7D979E}" type="pres">
      <dgm:prSet presAssocID="{75279448-0512-4598-ABA1-7261BB742F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9682E9A3-07A9-45AE-BF01-4D9B52755275}" type="pres">
      <dgm:prSet presAssocID="{677F1933-5D26-4F8F-B58E-A1B99337C000}" presName="hierRoot1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48C566BB-ECE7-49BF-94C1-14D82C045C9A}" type="pres">
      <dgm:prSet presAssocID="{677F1933-5D26-4F8F-B58E-A1B99337C000}" presName="rootComposite1" presStyleCnt="0"/>
      <dgm:spPr/>
      <dgm:t>
        <a:bodyPr/>
        <a:lstStyle/>
        <a:p>
          <a:endParaRPr lang="de-DE"/>
        </a:p>
      </dgm:t>
    </dgm:pt>
    <dgm:pt modelId="{47998963-DDB3-45D2-AA7C-974EA084C6EE}" type="pres">
      <dgm:prSet presAssocID="{677F1933-5D26-4F8F-B58E-A1B99337C000}" presName="rootText1" presStyleLbl="node1" presStyleIdx="0" presStyleCnt="15" custLinFactNeighborX="-16769" custLinFactNeighborY="4547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6D27E6A-A21B-47CB-881A-7F2971BB7EA0}" type="pres">
      <dgm:prSet presAssocID="{677F1933-5D26-4F8F-B58E-A1B99337C000}" presName="rootConnector1" presStyleLbl="node1" presStyleIdx="0" presStyleCnt="15"/>
      <dgm:spPr/>
      <dgm:t>
        <a:bodyPr/>
        <a:lstStyle/>
        <a:p>
          <a:endParaRPr lang="de-DE"/>
        </a:p>
      </dgm:t>
    </dgm:pt>
    <dgm:pt modelId="{0B1C3590-9635-4C13-BC24-A11E98C8794D}" type="pres">
      <dgm:prSet presAssocID="{677F1933-5D26-4F8F-B58E-A1B99337C000}" presName="hierChild2" presStyleCnt="0"/>
      <dgm:spPr/>
      <dgm:t>
        <a:bodyPr/>
        <a:lstStyle/>
        <a:p>
          <a:endParaRPr lang="de-DE"/>
        </a:p>
      </dgm:t>
    </dgm:pt>
    <dgm:pt modelId="{31507F72-11E7-464D-B190-52898F6EF73A}" type="pres">
      <dgm:prSet presAssocID="{677F1933-5D26-4F8F-B58E-A1B99337C000}" presName="hierChild3" presStyleCnt="0"/>
      <dgm:spPr/>
      <dgm:t>
        <a:bodyPr/>
        <a:lstStyle/>
        <a:p>
          <a:endParaRPr lang="de-DE"/>
        </a:p>
      </dgm:t>
    </dgm:pt>
    <dgm:pt modelId="{D011BA64-1AF6-4B99-AD9D-04F053ACBEEA}" type="pres">
      <dgm:prSet presAssocID="{DD828AA0-267E-4122-BD45-AABFCD2D13BC}" presName="Name108" presStyleLbl="parChTrans1D2" presStyleIdx="0" presStyleCnt="2"/>
      <dgm:spPr/>
      <dgm:t>
        <a:bodyPr/>
        <a:lstStyle/>
        <a:p>
          <a:endParaRPr lang="de-DE"/>
        </a:p>
      </dgm:t>
    </dgm:pt>
    <dgm:pt modelId="{F73E8BC5-66C2-4E57-9A92-7DD9EC5E909F}" type="pres">
      <dgm:prSet presAssocID="{2442A904-1B33-4351-AE56-A104518E6D39}" presName="hierRoot3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24EA12BA-C8C8-46FD-825B-D792579861B5}" type="pres">
      <dgm:prSet presAssocID="{2442A904-1B33-4351-AE56-A104518E6D39}" presName="rootComposite3" presStyleCnt="0"/>
      <dgm:spPr/>
      <dgm:t>
        <a:bodyPr/>
        <a:lstStyle/>
        <a:p>
          <a:endParaRPr lang="de-DE"/>
        </a:p>
      </dgm:t>
    </dgm:pt>
    <dgm:pt modelId="{8DC77EF3-DE22-4296-ACF9-350FFBE4FC12}" type="pres">
      <dgm:prSet presAssocID="{2442A904-1B33-4351-AE56-A104518E6D39}" presName="rootText3" presStyleLbl="asst0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419D45A-5898-4A56-BDFB-5D3269739C08}" type="pres">
      <dgm:prSet presAssocID="{2442A904-1B33-4351-AE56-A104518E6D39}" presName="rootConnector3" presStyleLbl="asst1" presStyleIdx="0" presStyleCnt="0"/>
      <dgm:spPr/>
      <dgm:t>
        <a:bodyPr/>
        <a:lstStyle/>
        <a:p>
          <a:endParaRPr lang="de-DE"/>
        </a:p>
      </dgm:t>
    </dgm:pt>
    <dgm:pt modelId="{0D9FAAEE-73B0-4619-8EF8-67BA79CD1DAF}" type="pres">
      <dgm:prSet presAssocID="{2442A904-1B33-4351-AE56-A104518E6D39}" presName="hierChild6" presStyleCnt="0"/>
      <dgm:spPr/>
      <dgm:t>
        <a:bodyPr/>
        <a:lstStyle/>
        <a:p>
          <a:endParaRPr lang="de-DE"/>
        </a:p>
      </dgm:t>
    </dgm:pt>
    <dgm:pt modelId="{A009A463-729B-4C7E-8C9E-ABD792C04214}" type="pres">
      <dgm:prSet presAssocID="{17187F67-C4A3-4A23-9A09-29731F005B9E}" presName="Name37" presStyleLbl="parChTrans1D3" presStyleIdx="0" presStyleCnt="4"/>
      <dgm:spPr/>
      <dgm:t>
        <a:bodyPr/>
        <a:lstStyle/>
        <a:p>
          <a:endParaRPr lang="de-DE"/>
        </a:p>
      </dgm:t>
    </dgm:pt>
    <dgm:pt modelId="{0EF52F47-F610-4DBB-A7FF-946BEFAB328A}" type="pres">
      <dgm:prSet presAssocID="{C2737CFD-C960-4744-97E8-6F67FD09CAB0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18419383-22C4-44EC-A189-736C30B7342D}" type="pres">
      <dgm:prSet presAssocID="{C2737CFD-C960-4744-97E8-6F67FD09CAB0}" presName="rootComposite" presStyleCnt="0"/>
      <dgm:spPr/>
      <dgm:t>
        <a:bodyPr/>
        <a:lstStyle/>
        <a:p>
          <a:endParaRPr lang="de-DE"/>
        </a:p>
      </dgm:t>
    </dgm:pt>
    <dgm:pt modelId="{B758B960-81D7-4B44-AEA9-B6FE29A57D3C}" type="pres">
      <dgm:prSet presAssocID="{C2737CFD-C960-4744-97E8-6F67FD09CAB0}" presName="rootText" presStyleLbl="node1" presStyleIdx="1" presStyleCnt="15" custScaleX="10483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07F2858-D2F0-418C-B1FF-A6063DF84CD9}" type="pres">
      <dgm:prSet presAssocID="{C2737CFD-C960-4744-97E8-6F67FD09CAB0}" presName="rootConnector" presStyleLbl="node3" presStyleIdx="0" presStyleCnt="0"/>
      <dgm:spPr/>
      <dgm:t>
        <a:bodyPr/>
        <a:lstStyle/>
        <a:p>
          <a:endParaRPr lang="de-DE"/>
        </a:p>
      </dgm:t>
    </dgm:pt>
    <dgm:pt modelId="{B6662E14-79E6-44F5-AC53-E56692C56CDF}" type="pres">
      <dgm:prSet presAssocID="{C2737CFD-C960-4744-97E8-6F67FD09CAB0}" presName="hierChild4" presStyleCnt="0"/>
      <dgm:spPr/>
      <dgm:t>
        <a:bodyPr/>
        <a:lstStyle/>
        <a:p>
          <a:endParaRPr lang="de-DE"/>
        </a:p>
      </dgm:t>
    </dgm:pt>
    <dgm:pt modelId="{805446F9-5F5A-4E47-890A-DC2952653164}" type="pres">
      <dgm:prSet presAssocID="{9A3D3768-4B65-4E99-B91D-F04A0F4DC850}" presName="Name37" presStyleLbl="parChTrans1D4" presStyleIdx="0" presStyleCnt="10"/>
      <dgm:spPr/>
      <dgm:t>
        <a:bodyPr/>
        <a:lstStyle/>
        <a:p>
          <a:endParaRPr lang="de-DE"/>
        </a:p>
      </dgm:t>
    </dgm:pt>
    <dgm:pt modelId="{D5281C67-9A3E-4B8C-BA36-73C939B9107A}" type="pres">
      <dgm:prSet presAssocID="{B7B97D24-889B-4DFF-8775-174C9C1F4CBD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017DB7EE-57B4-4078-95D1-F6889292FEF7}" type="pres">
      <dgm:prSet presAssocID="{B7B97D24-889B-4DFF-8775-174C9C1F4CBD}" presName="rootComposite" presStyleCnt="0"/>
      <dgm:spPr/>
      <dgm:t>
        <a:bodyPr/>
        <a:lstStyle/>
        <a:p>
          <a:endParaRPr lang="de-DE"/>
        </a:p>
      </dgm:t>
    </dgm:pt>
    <dgm:pt modelId="{F06E520A-82E0-4BE8-A3D1-37DF7CC28DA9}" type="pres">
      <dgm:prSet presAssocID="{B7B97D24-889B-4DFF-8775-174C9C1F4CBD}" presName="rootText" presStyleLbl="node1" presStyleIdx="2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0F67AE4-6CC3-433D-9868-900F042F0BBC}" type="pres">
      <dgm:prSet presAssocID="{B7B97D24-889B-4DFF-8775-174C9C1F4CBD}" presName="rootConnector" presStyleLbl="node4" presStyleIdx="0" presStyleCnt="0"/>
      <dgm:spPr/>
      <dgm:t>
        <a:bodyPr/>
        <a:lstStyle/>
        <a:p>
          <a:endParaRPr lang="de-DE"/>
        </a:p>
      </dgm:t>
    </dgm:pt>
    <dgm:pt modelId="{3F544AEA-60C4-4F3F-A2AB-85D4BC8697BF}" type="pres">
      <dgm:prSet presAssocID="{B7B97D24-889B-4DFF-8775-174C9C1F4CBD}" presName="hierChild4" presStyleCnt="0"/>
      <dgm:spPr/>
      <dgm:t>
        <a:bodyPr/>
        <a:lstStyle/>
        <a:p>
          <a:endParaRPr lang="de-DE"/>
        </a:p>
      </dgm:t>
    </dgm:pt>
    <dgm:pt modelId="{8940CDB0-3A26-4ECD-960E-37257226FA10}" type="pres">
      <dgm:prSet presAssocID="{B7B97D24-889B-4DFF-8775-174C9C1F4CBD}" presName="hierChild5" presStyleCnt="0"/>
      <dgm:spPr/>
      <dgm:t>
        <a:bodyPr/>
        <a:lstStyle/>
        <a:p>
          <a:endParaRPr lang="de-DE"/>
        </a:p>
      </dgm:t>
    </dgm:pt>
    <dgm:pt modelId="{9FEF28DB-4F7E-4025-8117-C3C35CFDC963}" type="pres">
      <dgm:prSet presAssocID="{D06D1537-4333-4E1C-BB6A-5639A0215EF0}" presName="Name37" presStyleLbl="parChTrans1D4" presStyleIdx="1" presStyleCnt="10"/>
      <dgm:spPr/>
      <dgm:t>
        <a:bodyPr/>
        <a:lstStyle/>
        <a:p>
          <a:endParaRPr lang="de-DE"/>
        </a:p>
      </dgm:t>
    </dgm:pt>
    <dgm:pt modelId="{376960C5-E8FC-4881-9B18-35AC1BA8C757}" type="pres">
      <dgm:prSet presAssocID="{7C91BF2D-09DB-4895-99A2-E739B2063549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25D586DF-6739-4FD9-99D5-3725DA425F08}" type="pres">
      <dgm:prSet presAssocID="{7C91BF2D-09DB-4895-99A2-E739B2063549}" presName="rootComposite" presStyleCnt="0"/>
      <dgm:spPr/>
      <dgm:t>
        <a:bodyPr/>
        <a:lstStyle/>
        <a:p>
          <a:endParaRPr lang="de-DE"/>
        </a:p>
      </dgm:t>
    </dgm:pt>
    <dgm:pt modelId="{D60A06E2-3D66-48CB-9472-DD28C2591A6B}" type="pres">
      <dgm:prSet presAssocID="{7C91BF2D-09DB-4895-99A2-E739B2063549}" presName="rootText" presStyleLbl="node1" presStyleIdx="3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E1DE5DF-A768-45BB-96EC-9870F3C607F9}" type="pres">
      <dgm:prSet presAssocID="{7C91BF2D-09DB-4895-99A2-E739B2063549}" presName="rootConnector" presStyleLbl="node4" presStyleIdx="0" presStyleCnt="0"/>
      <dgm:spPr/>
      <dgm:t>
        <a:bodyPr/>
        <a:lstStyle/>
        <a:p>
          <a:endParaRPr lang="de-DE"/>
        </a:p>
      </dgm:t>
    </dgm:pt>
    <dgm:pt modelId="{8FDF3A7F-2E7A-442F-9C4E-03E3FD3678C3}" type="pres">
      <dgm:prSet presAssocID="{7C91BF2D-09DB-4895-99A2-E739B2063549}" presName="hierChild4" presStyleCnt="0"/>
      <dgm:spPr/>
      <dgm:t>
        <a:bodyPr/>
        <a:lstStyle/>
        <a:p>
          <a:endParaRPr lang="de-DE"/>
        </a:p>
      </dgm:t>
    </dgm:pt>
    <dgm:pt modelId="{80BC83CF-03E8-4378-8BDA-06E97E3B0487}" type="pres">
      <dgm:prSet presAssocID="{7C91BF2D-09DB-4895-99A2-E739B2063549}" presName="hierChild5" presStyleCnt="0"/>
      <dgm:spPr/>
      <dgm:t>
        <a:bodyPr/>
        <a:lstStyle/>
        <a:p>
          <a:endParaRPr lang="de-DE"/>
        </a:p>
      </dgm:t>
    </dgm:pt>
    <dgm:pt modelId="{CDC28BF6-7483-453D-AB8E-314190492EA3}" type="pres">
      <dgm:prSet presAssocID="{C2737CFD-C960-4744-97E8-6F67FD09CAB0}" presName="hierChild5" presStyleCnt="0"/>
      <dgm:spPr/>
      <dgm:t>
        <a:bodyPr/>
        <a:lstStyle/>
        <a:p>
          <a:endParaRPr lang="de-DE"/>
        </a:p>
      </dgm:t>
    </dgm:pt>
    <dgm:pt modelId="{13054139-1BA2-4FF5-BCED-4988097A64FA}" type="pres">
      <dgm:prSet presAssocID="{AA7E649F-E7D2-46EB-ACBC-C1D53B21A608}" presName="Name37" presStyleLbl="parChTrans1D3" presStyleIdx="1" presStyleCnt="4"/>
      <dgm:spPr/>
      <dgm:t>
        <a:bodyPr/>
        <a:lstStyle/>
        <a:p>
          <a:endParaRPr lang="de-DE"/>
        </a:p>
      </dgm:t>
    </dgm:pt>
    <dgm:pt modelId="{27E47748-BE8C-4884-BB0B-9D993D70742E}" type="pres">
      <dgm:prSet presAssocID="{12D837CF-420A-41F1-914A-C58A8597D169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15B58A5C-2E57-4B76-BF6F-C2EA706BE7B1}" type="pres">
      <dgm:prSet presAssocID="{12D837CF-420A-41F1-914A-C58A8597D169}" presName="rootComposite" presStyleCnt="0"/>
      <dgm:spPr/>
      <dgm:t>
        <a:bodyPr/>
        <a:lstStyle/>
        <a:p>
          <a:endParaRPr lang="de-DE"/>
        </a:p>
      </dgm:t>
    </dgm:pt>
    <dgm:pt modelId="{E9C999A0-58F2-4A89-9D02-C37C33EE7EED}" type="pres">
      <dgm:prSet presAssocID="{12D837CF-420A-41F1-914A-C58A8597D169}" presName="rootText" presStyleLbl="node1" presStyleIdx="4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FC3355F-AC50-49AD-82F5-CE1D9BC04D7B}" type="pres">
      <dgm:prSet presAssocID="{12D837CF-420A-41F1-914A-C58A8597D169}" presName="rootConnector" presStyleLbl="node3" presStyleIdx="0" presStyleCnt="0"/>
      <dgm:spPr/>
      <dgm:t>
        <a:bodyPr/>
        <a:lstStyle/>
        <a:p>
          <a:endParaRPr lang="de-DE"/>
        </a:p>
      </dgm:t>
    </dgm:pt>
    <dgm:pt modelId="{9BF5996C-6C6D-44E7-9377-A9328E3C7116}" type="pres">
      <dgm:prSet presAssocID="{12D837CF-420A-41F1-914A-C58A8597D169}" presName="hierChild4" presStyleCnt="0"/>
      <dgm:spPr/>
      <dgm:t>
        <a:bodyPr/>
        <a:lstStyle/>
        <a:p>
          <a:endParaRPr lang="de-DE"/>
        </a:p>
      </dgm:t>
    </dgm:pt>
    <dgm:pt modelId="{9E6B2E5B-3DA9-47A3-B141-42F57F23DF8A}" type="pres">
      <dgm:prSet presAssocID="{29E96F04-4C37-4A1B-B0CC-2E64CABDB02B}" presName="Name37" presStyleLbl="parChTrans1D4" presStyleIdx="2" presStyleCnt="10"/>
      <dgm:spPr/>
      <dgm:t>
        <a:bodyPr/>
        <a:lstStyle/>
        <a:p>
          <a:endParaRPr lang="de-DE"/>
        </a:p>
      </dgm:t>
    </dgm:pt>
    <dgm:pt modelId="{01D61865-632B-41B7-BC5A-AEB99D11CA4E}" type="pres">
      <dgm:prSet presAssocID="{41E49783-8C54-43AB-85E1-DA73DB502318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8ACE845E-2486-47A3-BD04-D6C119F4350F}" type="pres">
      <dgm:prSet presAssocID="{41E49783-8C54-43AB-85E1-DA73DB502318}" presName="rootComposite" presStyleCnt="0"/>
      <dgm:spPr/>
      <dgm:t>
        <a:bodyPr/>
        <a:lstStyle/>
        <a:p>
          <a:endParaRPr lang="de-DE"/>
        </a:p>
      </dgm:t>
    </dgm:pt>
    <dgm:pt modelId="{14A71A08-0000-4AAF-B1A5-C76A100FDBAB}" type="pres">
      <dgm:prSet presAssocID="{41E49783-8C54-43AB-85E1-DA73DB502318}" presName="rootText" presStyleLbl="node1" presStyleIdx="5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A23CEA7-A479-4ABD-BABC-14441F7AD0CC}" type="pres">
      <dgm:prSet presAssocID="{41E49783-8C54-43AB-85E1-DA73DB502318}" presName="rootConnector" presStyleLbl="node4" presStyleIdx="0" presStyleCnt="0"/>
      <dgm:spPr/>
      <dgm:t>
        <a:bodyPr/>
        <a:lstStyle/>
        <a:p>
          <a:endParaRPr lang="de-DE"/>
        </a:p>
      </dgm:t>
    </dgm:pt>
    <dgm:pt modelId="{6ED79818-108E-4D82-B0EB-E7620B7964C0}" type="pres">
      <dgm:prSet presAssocID="{41E49783-8C54-43AB-85E1-DA73DB502318}" presName="hierChild4" presStyleCnt="0"/>
      <dgm:spPr/>
      <dgm:t>
        <a:bodyPr/>
        <a:lstStyle/>
        <a:p>
          <a:endParaRPr lang="de-DE"/>
        </a:p>
      </dgm:t>
    </dgm:pt>
    <dgm:pt modelId="{35988A11-75A6-44E4-9B44-46F810ECBAAD}" type="pres">
      <dgm:prSet presAssocID="{41E49783-8C54-43AB-85E1-DA73DB502318}" presName="hierChild5" presStyleCnt="0"/>
      <dgm:spPr/>
      <dgm:t>
        <a:bodyPr/>
        <a:lstStyle/>
        <a:p>
          <a:endParaRPr lang="de-DE"/>
        </a:p>
      </dgm:t>
    </dgm:pt>
    <dgm:pt modelId="{03405B26-91D7-4EB6-848E-6E12A39FFA72}" type="pres">
      <dgm:prSet presAssocID="{C3B7192F-F64E-4DE5-85CA-A17748AA709C}" presName="Name37" presStyleLbl="parChTrans1D4" presStyleIdx="3" presStyleCnt="10"/>
      <dgm:spPr/>
      <dgm:t>
        <a:bodyPr/>
        <a:lstStyle/>
        <a:p>
          <a:endParaRPr lang="de-DE"/>
        </a:p>
      </dgm:t>
    </dgm:pt>
    <dgm:pt modelId="{34089E88-AE5D-4CFC-9822-A2D4A9BF81B1}" type="pres">
      <dgm:prSet presAssocID="{187A2716-D2B4-41CF-8CB7-2F19268BBDB3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57E32E2D-106E-457E-A578-8DEBDC928E1F}" type="pres">
      <dgm:prSet presAssocID="{187A2716-D2B4-41CF-8CB7-2F19268BBDB3}" presName="rootComposite" presStyleCnt="0"/>
      <dgm:spPr/>
      <dgm:t>
        <a:bodyPr/>
        <a:lstStyle/>
        <a:p>
          <a:endParaRPr lang="de-DE"/>
        </a:p>
      </dgm:t>
    </dgm:pt>
    <dgm:pt modelId="{117F131C-6FCB-4398-B355-6B014BF9816F}" type="pres">
      <dgm:prSet presAssocID="{187A2716-D2B4-41CF-8CB7-2F19268BBDB3}" presName="rootText" presStyleLbl="node1" presStyleIdx="6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DF55587-C34B-48AF-AD9E-FBA0AF3A1F9E}" type="pres">
      <dgm:prSet presAssocID="{187A2716-D2B4-41CF-8CB7-2F19268BBDB3}" presName="rootConnector" presStyleLbl="node4" presStyleIdx="0" presStyleCnt="0"/>
      <dgm:spPr/>
      <dgm:t>
        <a:bodyPr/>
        <a:lstStyle/>
        <a:p>
          <a:endParaRPr lang="de-DE"/>
        </a:p>
      </dgm:t>
    </dgm:pt>
    <dgm:pt modelId="{BFD48840-3204-432C-9590-DD6710ACCD3F}" type="pres">
      <dgm:prSet presAssocID="{187A2716-D2B4-41CF-8CB7-2F19268BBDB3}" presName="hierChild4" presStyleCnt="0"/>
      <dgm:spPr/>
      <dgm:t>
        <a:bodyPr/>
        <a:lstStyle/>
        <a:p>
          <a:endParaRPr lang="de-DE"/>
        </a:p>
      </dgm:t>
    </dgm:pt>
    <dgm:pt modelId="{BF441BC0-6294-4A94-B5DD-5AB2107CEDE3}" type="pres">
      <dgm:prSet presAssocID="{187A2716-D2B4-41CF-8CB7-2F19268BBDB3}" presName="hierChild5" presStyleCnt="0"/>
      <dgm:spPr/>
      <dgm:t>
        <a:bodyPr/>
        <a:lstStyle/>
        <a:p>
          <a:endParaRPr lang="de-DE"/>
        </a:p>
      </dgm:t>
    </dgm:pt>
    <dgm:pt modelId="{DAC3CF91-BD1F-4115-89D6-42BEF8C2A742}" type="pres">
      <dgm:prSet presAssocID="{12D837CF-420A-41F1-914A-C58A8597D169}" presName="hierChild5" presStyleCnt="0"/>
      <dgm:spPr/>
      <dgm:t>
        <a:bodyPr/>
        <a:lstStyle/>
        <a:p>
          <a:endParaRPr lang="de-DE"/>
        </a:p>
      </dgm:t>
    </dgm:pt>
    <dgm:pt modelId="{EC7420C1-7810-4B06-9691-2B0F7609C885}" type="pres">
      <dgm:prSet presAssocID="{2442A904-1B33-4351-AE56-A104518E6D39}" presName="hierChild7" presStyleCnt="0"/>
      <dgm:spPr/>
      <dgm:t>
        <a:bodyPr/>
        <a:lstStyle/>
        <a:p>
          <a:endParaRPr lang="de-DE"/>
        </a:p>
      </dgm:t>
    </dgm:pt>
    <dgm:pt modelId="{DA633A20-680B-47D3-AAA1-2C1A48C66EEC}" type="pres">
      <dgm:prSet presAssocID="{E99373AB-67DB-4441-80AF-45E8584FCE6F}" presName="Name108" presStyleLbl="parChTrans1D2" presStyleIdx="1" presStyleCnt="2"/>
      <dgm:spPr/>
      <dgm:t>
        <a:bodyPr/>
        <a:lstStyle/>
        <a:p>
          <a:endParaRPr lang="de-DE"/>
        </a:p>
      </dgm:t>
    </dgm:pt>
    <dgm:pt modelId="{38FECF0D-ADA8-4D3F-9062-19F51AAEC6FB}" type="pres">
      <dgm:prSet presAssocID="{76B3FD18-C077-406D-B20F-C0F083C7CA4C}" presName="hierRoot3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4A8FE54B-FDFF-4DBE-8DED-F3597038322F}" type="pres">
      <dgm:prSet presAssocID="{76B3FD18-C077-406D-B20F-C0F083C7CA4C}" presName="rootComposite3" presStyleCnt="0"/>
      <dgm:spPr/>
      <dgm:t>
        <a:bodyPr/>
        <a:lstStyle/>
        <a:p>
          <a:endParaRPr lang="de-DE"/>
        </a:p>
      </dgm:t>
    </dgm:pt>
    <dgm:pt modelId="{8953BAB1-8ADF-4ADC-A8CA-C780704A522D}" type="pres">
      <dgm:prSet presAssocID="{76B3FD18-C077-406D-B20F-C0F083C7CA4C}" presName="rootText3" presStyleLbl="asst0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E2B08D8-9744-4A6B-8EDE-B96754E268DF}" type="pres">
      <dgm:prSet presAssocID="{76B3FD18-C077-406D-B20F-C0F083C7CA4C}" presName="rootConnector3" presStyleLbl="asst1" presStyleIdx="0" presStyleCnt="0"/>
      <dgm:spPr/>
      <dgm:t>
        <a:bodyPr/>
        <a:lstStyle/>
        <a:p>
          <a:endParaRPr lang="de-DE"/>
        </a:p>
      </dgm:t>
    </dgm:pt>
    <dgm:pt modelId="{AD2278EB-5BA4-4901-90EC-77D8E23A76F3}" type="pres">
      <dgm:prSet presAssocID="{76B3FD18-C077-406D-B20F-C0F083C7CA4C}" presName="hierChild6" presStyleCnt="0"/>
      <dgm:spPr/>
      <dgm:t>
        <a:bodyPr/>
        <a:lstStyle/>
        <a:p>
          <a:endParaRPr lang="de-DE"/>
        </a:p>
      </dgm:t>
    </dgm:pt>
    <dgm:pt modelId="{995B8A4F-BFD9-4361-9C8A-86AEA13CFCF9}" type="pres">
      <dgm:prSet presAssocID="{5953CB85-267B-4AE9-A327-675ABD38B9ED}" presName="Name37" presStyleLbl="parChTrans1D3" presStyleIdx="2" presStyleCnt="4"/>
      <dgm:spPr/>
      <dgm:t>
        <a:bodyPr/>
        <a:lstStyle/>
        <a:p>
          <a:endParaRPr lang="de-DE"/>
        </a:p>
      </dgm:t>
    </dgm:pt>
    <dgm:pt modelId="{5898B3E1-5294-42E8-8451-68470C89E8A6}" type="pres">
      <dgm:prSet presAssocID="{8BD012F7-37C9-4CDD-AE2E-6F7C45F4FE94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9A2E425F-33AC-486F-B8B9-11973BDDB471}" type="pres">
      <dgm:prSet presAssocID="{8BD012F7-37C9-4CDD-AE2E-6F7C45F4FE94}" presName="rootComposite" presStyleCnt="0"/>
      <dgm:spPr/>
      <dgm:t>
        <a:bodyPr/>
        <a:lstStyle/>
        <a:p>
          <a:endParaRPr lang="de-DE"/>
        </a:p>
      </dgm:t>
    </dgm:pt>
    <dgm:pt modelId="{3EE38A46-9BFB-4286-A0F0-5B96E3353DA7}" type="pres">
      <dgm:prSet presAssocID="{8BD012F7-37C9-4CDD-AE2E-6F7C45F4FE94}" presName="rootText" presStyleLbl="node1" presStyleIdx="7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77D26CF-82E1-4226-B751-69F74655A68E}" type="pres">
      <dgm:prSet presAssocID="{8BD012F7-37C9-4CDD-AE2E-6F7C45F4FE94}" presName="rootConnector" presStyleLbl="node3" presStyleIdx="0" presStyleCnt="0"/>
      <dgm:spPr/>
      <dgm:t>
        <a:bodyPr/>
        <a:lstStyle/>
        <a:p>
          <a:endParaRPr lang="de-DE"/>
        </a:p>
      </dgm:t>
    </dgm:pt>
    <dgm:pt modelId="{5297AC4A-C370-4AAC-ACDD-EA64B344D082}" type="pres">
      <dgm:prSet presAssocID="{8BD012F7-37C9-4CDD-AE2E-6F7C45F4FE94}" presName="hierChild4" presStyleCnt="0"/>
      <dgm:spPr/>
      <dgm:t>
        <a:bodyPr/>
        <a:lstStyle/>
        <a:p>
          <a:endParaRPr lang="de-DE"/>
        </a:p>
      </dgm:t>
    </dgm:pt>
    <dgm:pt modelId="{1D4F9C73-AFCB-4476-9077-BDDA9EE56321}" type="pres">
      <dgm:prSet presAssocID="{CE894077-1C27-45FC-A8A7-479805FBCA7B}" presName="Name37" presStyleLbl="parChTrans1D4" presStyleIdx="4" presStyleCnt="10"/>
      <dgm:spPr/>
      <dgm:t>
        <a:bodyPr/>
        <a:lstStyle/>
        <a:p>
          <a:endParaRPr lang="de-DE"/>
        </a:p>
      </dgm:t>
    </dgm:pt>
    <dgm:pt modelId="{059740F3-C29C-42A2-A321-79E6CF085ED9}" type="pres">
      <dgm:prSet presAssocID="{00BAA6EB-0D6C-4BC1-AEBF-6405189AF01B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B57A2160-ABA5-4625-BB3C-D65FE364D7A7}" type="pres">
      <dgm:prSet presAssocID="{00BAA6EB-0D6C-4BC1-AEBF-6405189AF01B}" presName="rootComposite" presStyleCnt="0"/>
      <dgm:spPr/>
      <dgm:t>
        <a:bodyPr/>
        <a:lstStyle/>
        <a:p>
          <a:endParaRPr lang="de-DE"/>
        </a:p>
      </dgm:t>
    </dgm:pt>
    <dgm:pt modelId="{4203A389-6594-45DD-8AC1-8D34AC448C30}" type="pres">
      <dgm:prSet presAssocID="{00BAA6EB-0D6C-4BC1-AEBF-6405189AF01B}" presName="rootText" presStyleLbl="node1" presStyleIdx="8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BAFC0B7-733E-45FC-85E3-B3DA4090653E}" type="pres">
      <dgm:prSet presAssocID="{00BAA6EB-0D6C-4BC1-AEBF-6405189AF01B}" presName="rootConnector" presStyleLbl="node4" presStyleIdx="0" presStyleCnt="0"/>
      <dgm:spPr/>
      <dgm:t>
        <a:bodyPr/>
        <a:lstStyle/>
        <a:p>
          <a:endParaRPr lang="de-DE"/>
        </a:p>
      </dgm:t>
    </dgm:pt>
    <dgm:pt modelId="{61CBFB78-D05A-40ED-9C08-E21CCF2DD8E7}" type="pres">
      <dgm:prSet presAssocID="{00BAA6EB-0D6C-4BC1-AEBF-6405189AF01B}" presName="hierChild4" presStyleCnt="0"/>
      <dgm:spPr/>
      <dgm:t>
        <a:bodyPr/>
        <a:lstStyle/>
        <a:p>
          <a:endParaRPr lang="de-DE"/>
        </a:p>
      </dgm:t>
    </dgm:pt>
    <dgm:pt modelId="{84967AE5-EF44-4635-B65A-8971049DFAE0}" type="pres">
      <dgm:prSet presAssocID="{00BAA6EB-0D6C-4BC1-AEBF-6405189AF01B}" presName="hierChild5" presStyleCnt="0"/>
      <dgm:spPr/>
      <dgm:t>
        <a:bodyPr/>
        <a:lstStyle/>
        <a:p>
          <a:endParaRPr lang="de-DE"/>
        </a:p>
      </dgm:t>
    </dgm:pt>
    <dgm:pt modelId="{5ED7CCC5-F4FF-4148-86EA-5F9A1510702A}" type="pres">
      <dgm:prSet presAssocID="{964F7625-E046-46CD-976B-AB135821D386}" presName="Name37" presStyleLbl="parChTrans1D4" presStyleIdx="5" presStyleCnt="10"/>
      <dgm:spPr/>
      <dgm:t>
        <a:bodyPr/>
        <a:lstStyle/>
        <a:p>
          <a:endParaRPr lang="de-DE"/>
        </a:p>
      </dgm:t>
    </dgm:pt>
    <dgm:pt modelId="{E3F82194-1A74-4AA1-B880-2CAAEEA8DE11}" type="pres">
      <dgm:prSet presAssocID="{643157E6-2864-43FF-8145-70E23A9AF1E3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185E8888-8CE4-474F-A5AD-F983252A0BA4}" type="pres">
      <dgm:prSet presAssocID="{643157E6-2864-43FF-8145-70E23A9AF1E3}" presName="rootComposite" presStyleCnt="0"/>
      <dgm:spPr/>
      <dgm:t>
        <a:bodyPr/>
        <a:lstStyle/>
        <a:p>
          <a:endParaRPr lang="de-DE"/>
        </a:p>
      </dgm:t>
    </dgm:pt>
    <dgm:pt modelId="{EFA0653B-8101-461A-B6AF-F569D7E31E1C}" type="pres">
      <dgm:prSet presAssocID="{643157E6-2864-43FF-8145-70E23A9AF1E3}" presName="rootText" presStyleLbl="node1" presStyleIdx="9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2FEBDAF-3847-41C9-A8C4-1A12EE6391C7}" type="pres">
      <dgm:prSet presAssocID="{643157E6-2864-43FF-8145-70E23A9AF1E3}" presName="rootConnector" presStyleLbl="node4" presStyleIdx="0" presStyleCnt="0"/>
      <dgm:spPr/>
      <dgm:t>
        <a:bodyPr/>
        <a:lstStyle/>
        <a:p>
          <a:endParaRPr lang="de-DE"/>
        </a:p>
      </dgm:t>
    </dgm:pt>
    <dgm:pt modelId="{4175DDCE-6364-4A73-92D2-6BC7FC8993AA}" type="pres">
      <dgm:prSet presAssocID="{643157E6-2864-43FF-8145-70E23A9AF1E3}" presName="hierChild4" presStyleCnt="0"/>
      <dgm:spPr/>
      <dgm:t>
        <a:bodyPr/>
        <a:lstStyle/>
        <a:p>
          <a:endParaRPr lang="de-DE"/>
        </a:p>
      </dgm:t>
    </dgm:pt>
    <dgm:pt modelId="{1C180496-608B-4CEF-8A5D-5A916E418E1E}" type="pres">
      <dgm:prSet presAssocID="{643157E6-2864-43FF-8145-70E23A9AF1E3}" presName="hierChild5" presStyleCnt="0"/>
      <dgm:spPr/>
      <dgm:t>
        <a:bodyPr/>
        <a:lstStyle/>
        <a:p>
          <a:endParaRPr lang="de-DE"/>
        </a:p>
      </dgm:t>
    </dgm:pt>
    <dgm:pt modelId="{2BA8B828-BD31-4563-9F5C-D782256F52A1}" type="pres">
      <dgm:prSet presAssocID="{365A39E0-7C1A-4265-B768-1E1D372A57C3}" presName="Name37" presStyleLbl="parChTrans1D4" presStyleIdx="6" presStyleCnt="10"/>
      <dgm:spPr/>
      <dgm:t>
        <a:bodyPr/>
        <a:lstStyle/>
        <a:p>
          <a:endParaRPr lang="de-DE"/>
        </a:p>
      </dgm:t>
    </dgm:pt>
    <dgm:pt modelId="{1568E462-8830-48A2-A470-DFEE1F2F158C}" type="pres">
      <dgm:prSet presAssocID="{069A69CF-3A5A-4EF0-B9DF-C49DFF7F97F3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C3763683-5267-46F1-A0CD-8E2675A61BA2}" type="pres">
      <dgm:prSet presAssocID="{069A69CF-3A5A-4EF0-B9DF-C49DFF7F97F3}" presName="rootComposite" presStyleCnt="0"/>
      <dgm:spPr/>
      <dgm:t>
        <a:bodyPr/>
        <a:lstStyle/>
        <a:p>
          <a:endParaRPr lang="de-DE"/>
        </a:p>
      </dgm:t>
    </dgm:pt>
    <dgm:pt modelId="{CE0F8E8F-A791-410F-9608-7F9E3E4DCDCF}" type="pres">
      <dgm:prSet presAssocID="{069A69CF-3A5A-4EF0-B9DF-C49DFF7F97F3}" presName="rootText" presStyleLbl="node1" presStyleIdx="10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AAACD08-C7DF-44E2-BFFA-691FF2C0FEE7}" type="pres">
      <dgm:prSet presAssocID="{069A69CF-3A5A-4EF0-B9DF-C49DFF7F97F3}" presName="rootConnector" presStyleLbl="node4" presStyleIdx="0" presStyleCnt="0"/>
      <dgm:spPr/>
      <dgm:t>
        <a:bodyPr/>
        <a:lstStyle/>
        <a:p>
          <a:endParaRPr lang="de-DE"/>
        </a:p>
      </dgm:t>
    </dgm:pt>
    <dgm:pt modelId="{941006CF-30ED-49F7-A660-3DF6813D479D}" type="pres">
      <dgm:prSet presAssocID="{069A69CF-3A5A-4EF0-B9DF-C49DFF7F97F3}" presName="hierChild4" presStyleCnt="0"/>
      <dgm:spPr/>
      <dgm:t>
        <a:bodyPr/>
        <a:lstStyle/>
        <a:p>
          <a:endParaRPr lang="de-DE"/>
        </a:p>
      </dgm:t>
    </dgm:pt>
    <dgm:pt modelId="{DD85D747-9C98-42FA-AF94-E1B9ECC32072}" type="pres">
      <dgm:prSet presAssocID="{069A69CF-3A5A-4EF0-B9DF-C49DFF7F97F3}" presName="hierChild5" presStyleCnt="0"/>
      <dgm:spPr/>
      <dgm:t>
        <a:bodyPr/>
        <a:lstStyle/>
        <a:p>
          <a:endParaRPr lang="de-DE"/>
        </a:p>
      </dgm:t>
    </dgm:pt>
    <dgm:pt modelId="{72E0F9F8-0E9F-4D50-A541-B2E5F895A0D1}" type="pres">
      <dgm:prSet presAssocID="{8BD012F7-37C9-4CDD-AE2E-6F7C45F4FE94}" presName="hierChild5" presStyleCnt="0"/>
      <dgm:spPr/>
      <dgm:t>
        <a:bodyPr/>
        <a:lstStyle/>
        <a:p>
          <a:endParaRPr lang="de-DE"/>
        </a:p>
      </dgm:t>
    </dgm:pt>
    <dgm:pt modelId="{C869CC87-CD6E-492A-837E-1FB079277856}" type="pres">
      <dgm:prSet presAssocID="{859BC8C7-FEC9-4644-A7A3-9AA27CF69D67}" presName="Name37" presStyleLbl="parChTrans1D3" presStyleIdx="3" presStyleCnt="4"/>
      <dgm:spPr/>
      <dgm:t>
        <a:bodyPr/>
        <a:lstStyle/>
        <a:p>
          <a:endParaRPr lang="de-DE"/>
        </a:p>
      </dgm:t>
    </dgm:pt>
    <dgm:pt modelId="{BE068C35-6FEC-425F-AEA0-6EFEA7C3F5BB}" type="pres">
      <dgm:prSet presAssocID="{FA487EFB-39E1-45FE-B820-9AE609B00734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EBFE0237-F27C-4904-A952-5FA7BF4702D1}" type="pres">
      <dgm:prSet presAssocID="{FA487EFB-39E1-45FE-B820-9AE609B00734}" presName="rootComposite" presStyleCnt="0"/>
      <dgm:spPr/>
      <dgm:t>
        <a:bodyPr/>
        <a:lstStyle/>
        <a:p>
          <a:endParaRPr lang="de-DE"/>
        </a:p>
      </dgm:t>
    </dgm:pt>
    <dgm:pt modelId="{7FDB642F-3FEE-4716-9DF4-2F07E208ABD5}" type="pres">
      <dgm:prSet presAssocID="{FA487EFB-39E1-45FE-B820-9AE609B00734}" presName="rootText" presStyleLbl="node1" presStyleIdx="11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F2542FF-69BD-4694-A22A-32ACC72B6979}" type="pres">
      <dgm:prSet presAssocID="{FA487EFB-39E1-45FE-B820-9AE609B00734}" presName="rootConnector" presStyleLbl="node3" presStyleIdx="0" presStyleCnt="0"/>
      <dgm:spPr/>
      <dgm:t>
        <a:bodyPr/>
        <a:lstStyle/>
        <a:p>
          <a:endParaRPr lang="de-DE"/>
        </a:p>
      </dgm:t>
    </dgm:pt>
    <dgm:pt modelId="{2E8368C0-2FFA-4901-B31C-0A50A634FD8D}" type="pres">
      <dgm:prSet presAssocID="{FA487EFB-39E1-45FE-B820-9AE609B00734}" presName="hierChild4" presStyleCnt="0"/>
      <dgm:spPr/>
      <dgm:t>
        <a:bodyPr/>
        <a:lstStyle/>
        <a:p>
          <a:endParaRPr lang="de-DE"/>
        </a:p>
      </dgm:t>
    </dgm:pt>
    <dgm:pt modelId="{C10FDE60-BBAB-472A-B76A-138FAB89F38E}" type="pres">
      <dgm:prSet presAssocID="{CDC0555E-F554-4D98-BCD5-B694283C71C7}" presName="Name37" presStyleLbl="parChTrans1D4" presStyleIdx="7" presStyleCnt="10"/>
      <dgm:spPr/>
      <dgm:t>
        <a:bodyPr/>
        <a:lstStyle/>
        <a:p>
          <a:endParaRPr lang="de-DE"/>
        </a:p>
      </dgm:t>
    </dgm:pt>
    <dgm:pt modelId="{1E5B7600-A817-46AA-9053-638368F80A5A}" type="pres">
      <dgm:prSet presAssocID="{E5443CF0-5D5B-4DAE-967D-8A9B3EB9C631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87C1C4E2-570B-4BB0-8201-3C42DC508F78}" type="pres">
      <dgm:prSet presAssocID="{E5443CF0-5D5B-4DAE-967D-8A9B3EB9C631}" presName="rootComposite" presStyleCnt="0"/>
      <dgm:spPr/>
      <dgm:t>
        <a:bodyPr/>
        <a:lstStyle/>
        <a:p>
          <a:endParaRPr lang="de-DE"/>
        </a:p>
      </dgm:t>
    </dgm:pt>
    <dgm:pt modelId="{376828E5-848D-429E-959E-342C60894DE6}" type="pres">
      <dgm:prSet presAssocID="{E5443CF0-5D5B-4DAE-967D-8A9B3EB9C631}" presName="rootText" presStyleLbl="node1" presStyleIdx="12" presStyleCnt="15" custLinFactNeighborX="2183" custLinFactNeighborY="-330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218736F-7F47-44A1-BE0E-A3A6D46B37DE}" type="pres">
      <dgm:prSet presAssocID="{E5443CF0-5D5B-4DAE-967D-8A9B3EB9C631}" presName="rootConnector" presStyleLbl="node4" presStyleIdx="0" presStyleCnt="0"/>
      <dgm:spPr/>
      <dgm:t>
        <a:bodyPr/>
        <a:lstStyle/>
        <a:p>
          <a:endParaRPr lang="de-DE"/>
        </a:p>
      </dgm:t>
    </dgm:pt>
    <dgm:pt modelId="{6BE56786-AC55-4670-8FB7-C94A454AD790}" type="pres">
      <dgm:prSet presAssocID="{E5443CF0-5D5B-4DAE-967D-8A9B3EB9C631}" presName="hierChild4" presStyleCnt="0"/>
      <dgm:spPr/>
      <dgm:t>
        <a:bodyPr/>
        <a:lstStyle/>
        <a:p>
          <a:endParaRPr lang="de-DE"/>
        </a:p>
      </dgm:t>
    </dgm:pt>
    <dgm:pt modelId="{D6B441A4-AC46-442F-87C2-45B5FE43B1C1}" type="pres">
      <dgm:prSet presAssocID="{E5443CF0-5D5B-4DAE-967D-8A9B3EB9C631}" presName="hierChild5" presStyleCnt="0"/>
      <dgm:spPr/>
      <dgm:t>
        <a:bodyPr/>
        <a:lstStyle/>
        <a:p>
          <a:endParaRPr lang="de-DE"/>
        </a:p>
      </dgm:t>
    </dgm:pt>
    <dgm:pt modelId="{B4D1A309-6513-4F68-A900-5F618047E72F}" type="pres">
      <dgm:prSet presAssocID="{5CE2B49A-CF68-4364-ABD7-B82C5E5CD7B5}" presName="Name37" presStyleLbl="parChTrans1D4" presStyleIdx="8" presStyleCnt="10"/>
      <dgm:spPr/>
      <dgm:t>
        <a:bodyPr/>
        <a:lstStyle/>
        <a:p>
          <a:endParaRPr lang="de-DE"/>
        </a:p>
      </dgm:t>
    </dgm:pt>
    <dgm:pt modelId="{DEA830CC-2370-45FD-9693-83AEDB38F546}" type="pres">
      <dgm:prSet presAssocID="{A70291F5-4F96-43C9-96B2-58D7C2FA8D17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EA07E9DA-1CA2-402C-B333-386896FDEDCB}" type="pres">
      <dgm:prSet presAssocID="{A70291F5-4F96-43C9-96B2-58D7C2FA8D17}" presName="rootComposite" presStyleCnt="0"/>
      <dgm:spPr/>
      <dgm:t>
        <a:bodyPr/>
        <a:lstStyle/>
        <a:p>
          <a:endParaRPr lang="de-DE"/>
        </a:p>
      </dgm:t>
    </dgm:pt>
    <dgm:pt modelId="{DA71FEB1-18A6-47C7-B1D8-DEBE63339116}" type="pres">
      <dgm:prSet presAssocID="{A70291F5-4F96-43C9-96B2-58D7C2FA8D17}" presName="rootText" presStyleLbl="node1" presStyleIdx="13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149F4F5-1E9C-453B-A17F-A9096DCD311A}" type="pres">
      <dgm:prSet presAssocID="{A70291F5-4F96-43C9-96B2-58D7C2FA8D17}" presName="rootConnector" presStyleLbl="node4" presStyleIdx="0" presStyleCnt="0"/>
      <dgm:spPr/>
      <dgm:t>
        <a:bodyPr/>
        <a:lstStyle/>
        <a:p>
          <a:endParaRPr lang="de-DE"/>
        </a:p>
      </dgm:t>
    </dgm:pt>
    <dgm:pt modelId="{27213BDD-20D5-4C35-9F8F-A68F12858F66}" type="pres">
      <dgm:prSet presAssocID="{A70291F5-4F96-43C9-96B2-58D7C2FA8D17}" presName="hierChild4" presStyleCnt="0"/>
      <dgm:spPr/>
      <dgm:t>
        <a:bodyPr/>
        <a:lstStyle/>
        <a:p>
          <a:endParaRPr lang="de-DE"/>
        </a:p>
      </dgm:t>
    </dgm:pt>
    <dgm:pt modelId="{B2904606-D42F-42A7-914C-9F6A458924FF}" type="pres">
      <dgm:prSet presAssocID="{A70291F5-4F96-43C9-96B2-58D7C2FA8D17}" presName="hierChild5" presStyleCnt="0"/>
      <dgm:spPr/>
      <dgm:t>
        <a:bodyPr/>
        <a:lstStyle/>
        <a:p>
          <a:endParaRPr lang="de-DE"/>
        </a:p>
      </dgm:t>
    </dgm:pt>
    <dgm:pt modelId="{30D3128D-55DA-4E38-AFE8-23B07A4B12A1}" type="pres">
      <dgm:prSet presAssocID="{D9A7C427-3BDA-427C-A79D-B0E7B2FB5C4A}" presName="Name37" presStyleLbl="parChTrans1D4" presStyleIdx="9" presStyleCnt="10"/>
      <dgm:spPr/>
      <dgm:t>
        <a:bodyPr/>
        <a:lstStyle/>
        <a:p>
          <a:endParaRPr lang="de-DE"/>
        </a:p>
      </dgm:t>
    </dgm:pt>
    <dgm:pt modelId="{4A750988-8419-49BE-B67A-3DED7CD93783}" type="pres">
      <dgm:prSet presAssocID="{EBBE4073-306D-4799-AF68-1939C7A2606F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D123AD68-A7D8-4C70-95DB-AAA9086BCB48}" type="pres">
      <dgm:prSet presAssocID="{EBBE4073-306D-4799-AF68-1939C7A2606F}" presName="rootComposite" presStyleCnt="0"/>
      <dgm:spPr/>
      <dgm:t>
        <a:bodyPr/>
        <a:lstStyle/>
        <a:p>
          <a:endParaRPr lang="de-DE"/>
        </a:p>
      </dgm:t>
    </dgm:pt>
    <dgm:pt modelId="{AC0C9C4F-7404-4568-94E5-AD888270A4D8}" type="pres">
      <dgm:prSet presAssocID="{EBBE4073-306D-4799-AF68-1939C7A2606F}" presName="rootText" presStyleLbl="node1" presStyleIdx="14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F84B4FC-25AF-4D26-8336-E46B40C691C6}" type="pres">
      <dgm:prSet presAssocID="{EBBE4073-306D-4799-AF68-1939C7A2606F}" presName="rootConnector" presStyleLbl="node4" presStyleIdx="0" presStyleCnt="0"/>
      <dgm:spPr/>
      <dgm:t>
        <a:bodyPr/>
        <a:lstStyle/>
        <a:p>
          <a:endParaRPr lang="de-DE"/>
        </a:p>
      </dgm:t>
    </dgm:pt>
    <dgm:pt modelId="{E9EEB133-89C7-49F6-AF9E-D5E7B1DAAC3D}" type="pres">
      <dgm:prSet presAssocID="{EBBE4073-306D-4799-AF68-1939C7A2606F}" presName="hierChild4" presStyleCnt="0"/>
      <dgm:spPr/>
      <dgm:t>
        <a:bodyPr/>
        <a:lstStyle/>
        <a:p>
          <a:endParaRPr lang="de-DE"/>
        </a:p>
      </dgm:t>
    </dgm:pt>
    <dgm:pt modelId="{4A9E733C-44E6-4061-9BA0-324E9959CD37}" type="pres">
      <dgm:prSet presAssocID="{EBBE4073-306D-4799-AF68-1939C7A2606F}" presName="hierChild5" presStyleCnt="0"/>
      <dgm:spPr/>
      <dgm:t>
        <a:bodyPr/>
        <a:lstStyle/>
        <a:p>
          <a:endParaRPr lang="de-DE"/>
        </a:p>
      </dgm:t>
    </dgm:pt>
    <dgm:pt modelId="{784B6585-4715-4EC3-8023-101297B857B6}" type="pres">
      <dgm:prSet presAssocID="{FA487EFB-39E1-45FE-B820-9AE609B00734}" presName="hierChild5" presStyleCnt="0"/>
      <dgm:spPr/>
      <dgm:t>
        <a:bodyPr/>
        <a:lstStyle/>
        <a:p>
          <a:endParaRPr lang="de-DE"/>
        </a:p>
      </dgm:t>
    </dgm:pt>
    <dgm:pt modelId="{976F86EA-201D-439B-8FA1-F23C67A30F34}" type="pres">
      <dgm:prSet presAssocID="{76B3FD18-C077-406D-B20F-C0F083C7CA4C}" presName="hierChild7" presStyleCnt="0"/>
      <dgm:spPr/>
      <dgm:t>
        <a:bodyPr/>
        <a:lstStyle/>
        <a:p>
          <a:endParaRPr lang="de-DE"/>
        </a:p>
      </dgm:t>
    </dgm:pt>
  </dgm:ptLst>
  <dgm:cxnLst>
    <dgm:cxn modelId="{7A4E2881-63FE-4EBA-AB28-F79DACC8592F}" type="presOf" srcId="{C3B7192F-F64E-4DE5-85CA-A17748AA709C}" destId="{03405B26-91D7-4EB6-848E-6E12A39FFA72}" srcOrd="0" destOrd="0" presId="urn:microsoft.com/office/officeart/2005/8/layout/orgChart1#1"/>
    <dgm:cxn modelId="{ACEA1338-EFE0-4D7A-891F-929C12BA9FB0}" type="presOf" srcId="{643157E6-2864-43FF-8145-70E23A9AF1E3}" destId="{C2FEBDAF-3847-41C9-A8C4-1A12EE6391C7}" srcOrd="1" destOrd="0" presId="urn:microsoft.com/office/officeart/2005/8/layout/orgChart1#1"/>
    <dgm:cxn modelId="{875FC016-F15A-4E0D-9D1C-C3276FEFA9B8}" type="presOf" srcId="{29E96F04-4C37-4A1B-B0CC-2E64CABDB02B}" destId="{9E6B2E5B-3DA9-47A3-B141-42F57F23DF8A}" srcOrd="0" destOrd="0" presId="urn:microsoft.com/office/officeart/2005/8/layout/orgChart1#1"/>
    <dgm:cxn modelId="{F2A6374E-1D60-4E91-8572-D96E44FF3E58}" type="presOf" srcId="{41E49783-8C54-43AB-85E1-DA73DB502318}" destId="{8A23CEA7-A479-4ABD-BABC-14441F7AD0CC}" srcOrd="1" destOrd="0" presId="urn:microsoft.com/office/officeart/2005/8/layout/orgChart1#1"/>
    <dgm:cxn modelId="{EAC5AA2D-8271-4D8B-BD8B-F2CB56C8CC65}" srcId="{12D837CF-420A-41F1-914A-C58A8597D169}" destId="{41E49783-8C54-43AB-85E1-DA73DB502318}" srcOrd="0" destOrd="0" parTransId="{29E96F04-4C37-4A1B-B0CC-2E64CABDB02B}" sibTransId="{22CDEDE4-72BC-49BA-9DC8-2F8A07C41055}"/>
    <dgm:cxn modelId="{5B05A9AF-E7FB-4E04-9892-1054C9F6EF1A}" type="presOf" srcId="{00BAA6EB-0D6C-4BC1-AEBF-6405189AF01B}" destId="{ABAFC0B7-733E-45FC-85E3-B3DA4090653E}" srcOrd="1" destOrd="0" presId="urn:microsoft.com/office/officeart/2005/8/layout/orgChart1#1"/>
    <dgm:cxn modelId="{8E0B1667-929A-43F1-8AAE-8DFA8EAA0708}" type="presOf" srcId="{187A2716-D2B4-41CF-8CB7-2F19268BBDB3}" destId="{1DF55587-C34B-48AF-AD9E-FBA0AF3A1F9E}" srcOrd="1" destOrd="0" presId="urn:microsoft.com/office/officeart/2005/8/layout/orgChart1#1"/>
    <dgm:cxn modelId="{E5B10970-9E79-41AA-B273-936FCF0D8364}" srcId="{76B3FD18-C077-406D-B20F-C0F083C7CA4C}" destId="{8BD012F7-37C9-4CDD-AE2E-6F7C45F4FE94}" srcOrd="0" destOrd="0" parTransId="{5953CB85-267B-4AE9-A327-675ABD38B9ED}" sibTransId="{9DB3C73A-11BB-47AF-8DFF-A1FD4CE570C5}"/>
    <dgm:cxn modelId="{3855E3C8-F6C8-4043-A5D1-E485DE727DCA}" type="presOf" srcId="{5953CB85-267B-4AE9-A327-675ABD38B9ED}" destId="{995B8A4F-BFD9-4361-9C8A-86AEA13CFCF9}" srcOrd="0" destOrd="0" presId="urn:microsoft.com/office/officeart/2005/8/layout/orgChart1#1"/>
    <dgm:cxn modelId="{3659FE9A-E026-467F-8D57-1D1B7E2FBD20}" type="presOf" srcId="{8BD012F7-37C9-4CDD-AE2E-6F7C45F4FE94}" destId="{3EE38A46-9BFB-4286-A0F0-5B96E3353DA7}" srcOrd="0" destOrd="0" presId="urn:microsoft.com/office/officeart/2005/8/layout/orgChart1#1"/>
    <dgm:cxn modelId="{FEC8A9A4-E390-4191-B74C-F145C7BD9DF1}" type="presOf" srcId="{17187F67-C4A3-4A23-9A09-29731F005B9E}" destId="{A009A463-729B-4C7E-8C9E-ABD792C04214}" srcOrd="0" destOrd="0" presId="urn:microsoft.com/office/officeart/2005/8/layout/orgChart1#1"/>
    <dgm:cxn modelId="{24AE9949-B903-42BA-892C-080F88C2A6F9}" type="presOf" srcId="{CE894077-1C27-45FC-A8A7-479805FBCA7B}" destId="{1D4F9C73-AFCB-4476-9077-BDDA9EE56321}" srcOrd="0" destOrd="0" presId="urn:microsoft.com/office/officeart/2005/8/layout/orgChart1#1"/>
    <dgm:cxn modelId="{2677AE72-65BE-47AE-9A78-ABDAAFCBDE19}" type="presOf" srcId="{76B3FD18-C077-406D-B20F-C0F083C7CA4C}" destId="{8953BAB1-8ADF-4ADC-A8CA-C780704A522D}" srcOrd="0" destOrd="0" presId="urn:microsoft.com/office/officeart/2005/8/layout/orgChart1#1"/>
    <dgm:cxn modelId="{4BCB4A6C-829F-4268-AD47-713393C6AEAC}" type="presOf" srcId="{E5443CF0-5D5B-4DAE-967D-8A9B3EB9C631}" destId="{E218736F-7F47-44A1-BE0E-A3A6D46B37DE}" srcOrd="1" destOrd="0" presId="urn:microsoft.com/office/officeart/2005/8/layout/orgChart1#1"/>
    <dgm:cxn modelId="{C888AEB8-DE6C-4F32-BC75-6DF6F0F97302}" srcId="{8BD012F7-37C9-4CDD-AE2E-6F7C45F4FE94}" destId="{643157E6-2864-43FF-8145-70E23A9AF1E3}" srcOrd="1" destOrd="0" parTransId="{964F7625-E046-46CD-976B-AB135821D386}" sibTransId="{ED516E85-C756-46F3-A4AA-E5D4C7EAE4D0}"/>
    <dgm:cxn modelId="{5C673E05-856A-4C9B-B453-B0D3EAA7F846}" type="presOf" srcId="{B7B97D24-889B-4DFF-8775-174C9C1F4CBD}" destId="{F06E520A-82E0-4BE8-A3D1-37DF7CC28DA9}" srcOrd="0" destOrd="0" presId="urn:microsoft.com/office/officeart/2005/8/layout/orgChart1#1"/>
    <dgm:cxn modelId="{286581BA-2B2D-42BF-ACEB-E5703DA7A0FA}" srcId="{C2737CFD-C960-4744-97E8-6F67FD09CAB0}" destId="{7C91BF2D-09DB-4895-99A2-E739B2063549}" srcOrd="1" destOrd="0" parTransId="{D06D1537-4333-4E1C-BB6A-5639A0215EF0}" sibTransId="{012CDA74-68DC-4E0F-95AE-5C5FEAC0B87B}"/>
    <dgm:cxn modelId="{E9C8EDD8-EBB6-4809-A353-1A6F4E89B8B1}" type="presOf" srcId="{00BAA6EB-0D6C-4BC1-AEBF-6405189AF01B}" destId="{4203A389-6594-45DD-8AC1-8D34AC448C30}" srcOrd="0" destOrd="0" presId="urn:microsoft.com/office/officeart/2005/8/layout/orgChart1#1"/>
    <dgm:cxn modelId="{FB48DAFB-2DEA-42D2-91F1-FD4AA3228F99}" type="presOf" srcId="{D9A7C427-3BDA-427C-A79D-B0E7B2FB5C4A}" destId="{30D3128D-55DA-4E38-AFE8-23B07A4B12A1}" srcOrd="0" destOrd="0" presId="urn:microsoft.com/office/officeart/2005/8/layout/orgChart1#1"/>
    <dgm:cxn modelId="{CEF005F4-6400-494F-AF03-8B3B4840AEA0}" type="presOf" srcId="{C2737CFD-C960-4744-97E8-6F67FD09CAB0}" destId="{B758B960-81D7-4B44-AEA9-B6FE29A57D3C}" srcOrd="0" destOrd="0" presId="urn:microsoft.com/office/officeart/2005/8/layout/orgChart1#1"/>
    <dgm:cxn modelId="{71987EF8-C7D2-4CC3-9748-635C7A57428D}" type="presOf" srcId="{E5443CF0-5D5B-4DAE-967D-8A9B3EB9C631}" destId="{376828E5-848D-429E-959E-342C60894DE6}" srcOrd="0" destOrd="0" presId="urn:microsoft.com/office/officeart/2005/8/layout/orgChart1#1"/>
    <dgm:cxn modelId="{ABA8F2E3-B38E-4BD8-87AF-BC619D5408FC}" type="presOf" srcId="{365A39E0-7C1A-4265-B768-1E1D372A57C3}" destId="{2BA8B828-BD31-4563-9F5C-D782256F52A1}" srcOrd="0" destOrd="0" presId="urn:microsoft.com/office/officeart/2005/8/layout/orgChart1#1"/>
    <dgm:cxn modelId="{FB6D12F3-20AD-4C6A-9604-CF6501BADA32}" type="presOf" srcId="{12D837CF-420A-41F1-914A-C58A8597D169}" destId="{E9C999A0-58F2-4A89-9D02-C37C33EE7EED}" srcOrd="0" destOrd="0" presId="urn:microsoft.com/office/officeart/2005/8/layout/orgChart1#1"/>
    <dgm:cxn modelId="{3FC13EE8-367C-4D58-BC4F-03A30060844E}" type="presOf" srcId="{12D837CF-420A-41F1-914A-C58A8597D169}" destId="{7FC3355F-AC50-49AD-82F5-CE1D9BC04D7B}" srcOrd="1" destOrd="0" presId="urn:microsoft.com/office/officeart/2005/8/layout/orgChart1#1"/>
    <dgm:cxn modelId="{89F9AF81-C96F-4692-B451-AB8238F0A3DF}" type="presOf" srcId="{643157E6-2864-43FF-8145-70E23A9AF1E3}" destId="{EFA0653B-8101-461A-B6AF-F569D7E31E1C}" srcOrd="0" destOrd="0" presId="urn:microsoft.com/office/officeart/2005/8/layout/orgChart1#1"/>
    <dgm:cxn modelId="{800108A9-25C8-41EB-A02E-08CE3CF728BF}" srcId="{12D837CF-420A-41F1-914A-C58A8597D169}" destId="{187A2716-D2B4-41CF-8CB7-2F19268BBDB3}" srcOrd="1" destOrd="0" parTransId="{C3B7192F-F64E-4DE5-85CA-A17748AA709C}" sibTransId="{5108E988-6171-4F7E-BD87-0E9C0777F2E2}"/>
    <dgm:cxn modelId="{D8DA5ECD-C9A7-48DD-BCBB-A9CD0ECFADB3}" type="presOf" srcId="{859BC8C7-FEC9-4644-A7A3-9AA27CF69D67}" destId="{C869CC87-CD6E-492A-837E-1FB079277856}" srcOrd="0" destOrd="0" presId="urn:microsoft.com/office/officeart/2005/8/layout/orgChart1#1"/>
    <dgm:cxn modelId="{DA31C13E-D8D5-49DF-99BD-E917A2DABBDC}" type="presOf" srcId="{AA7E649F-E7D2-46EB-ACBC-C1D53B21A608}" destId="{13054139-1BA2-4FF5-BCED-4988097A64FA}" srcOrd="0" destOrd="0" presId="urn:microsoft.com/office/officeart/2005/8/layout/orgChart1#1"/>
    <dgm:cxn modelId="{4DDDD6A6-7F2E-448E-B003-04EA8904C324}" srcId="{FA487EFB-39E1-45FE-B820-9AE609B00734}" destId="{EBBE4073-306D-4799-AF68-1939C7A2606F}" srcOrd="2" destOrd="0" parTransId="{D9A7C427-3BDA-427C-A79D-B0E7B2FB5C4A}" sibTransId="{33DBA7CF-C536-45D5-B5D5-51C298CCF9B3}"/>
    <dgm:cxn modelId="{82C26D0D-44E8-4E62-8EB9-E7EF1ED77249}" type="presOf" srcId="{677F1933-5D26-4F8F-B58E-A1B99337C000}" destId="{47998963-DDB3-45D2-AA7C-974EA084C6EE}" srcOrd="0" destOrd="0" presId="urn:microsoft.com/office/officeart/2005/8/layout/orgChart1#1"/>
    <dgm:cxn modelId="{A4319C04-0130-4A62-9006-5F1C0A9817FD}" type="presOf" srcId="{069A69CF-3A5A-4EF0-B9DF-C49DFF7F97F3}" destId="{CE0F8E8F-A791-410F-9608-7F9E3E4DCDCF}" srcOrd="0" destOrd="0" presId="urn:microsoft.com/office/officeart/2005/8/layout/orgChart1#1"/>
    <dgm:cxn modelId="{CBA2514F-E4E4-4259-836A-44ACFFA60223}" type="presOf" srcId="{069A69CF-3A5A-4EF0-B9DF-C49DFF7F97F3}" destId="{1AAACD08-C7DF-44E2-BFFA-691FF2C0FEE7}" srcOrd="1" destOrd="0" presId="urn:microsoft.com/office/officeart/2005/8/layout/orgChart1#1"/>
    <dgm:cxn modelId="{0E0997DA-CAB6-4298-9CE8-73715C7900B0}" type="presOf" srcId="{EBBE4073-306D-4799-AF68-1939C7A2606F}" destId="{AC0C9C4F-7404-4568-94E5-AD888270A4D8}" srcOrd="0" destOrd="0" presId="urn:microsoft.com/office/officeart/2005/8/layout/orgChart1#1"/>
    <dgm:cxn modelId="{EB676832-7A48-4DCB-ADA6-16A85CCFF135}" type="presOf" srcId="{964F7625-E046-46CD-976B-AB135821D386}" destId="{5ED7CCC5-F4FF-4148-86EA-5F9A1510702A}" srcOrd="0" destOrd="0" presId="urn:microsoft.com/office/officeart/2005/8/layout/orgChart1#1"/>
    <dgm:cxn modelId="{8F4E913E-5950-4891-9C5D-A53FF1F04E56}" type="presOf" srcId="{41E49783-8C54-43AB-85E1-DA73DB502318}" destId="{14A71A08-0000-4AAF-B1A5-C76A100FDBAB}" srcOrd="0" destOrd="0" presId="urn:microsoft.com/office/officeart/2005/8/layout/orgChart1#1"/>
    <dgm:cxn modelId="{C490E570-BE4D-4314-B80B-33EBA5B52698}" type="presOf" srcId="{D06D1537-4333-4E1C-BB6A-5639A0215EF0}" destId="{9FEF28DB-4F7E-4025-8117-C3C35CFDC963}" srcOrd="0" destOrd="0" presId="urn:microsoft.com/office/officeart/2005/8/layout/orgChart1#1"/>
    <dgm:cxn modelId="{A32110FB-83DC-4282-86CC-B1EE853D935D}" type="presOf" srcId="{A70291F5-4F96-43C9-96B2-58D7C2FA8D17}" destId="{DA71FEB1-18A6-47C7-B1D8-DEBE63339116}" srcOrd="0" destOrd="0" presId="urn:microsoft.com/office/officeart/2005/8/layout/orgChart1#1"/>
    <dgm:cxn modelId="{E0043E8F-2F7A-4B1C-A0C7-9A7622516815}" type="presOf" srcId="{677F1933-5D26-4F8F-B58E-A1B99337C000}" destId="{66D27E6A-A21B-47CB-881A-7F2971BB7EA0}" srcOrd="1" destOrd="0" presId="urn:microsoft.com/office/officeart/2005/8/layout/orgChart1#1"/>
    <dgm:cxn modelId="{A50C6079-A407-46BE-9F89-C453CF073FF1}" srcId="{8BD012F7-37C9-4CDD-AE2E-6F7C45F4FE94}" destId="{00BAA6EB-0D6C-4BC1-AEBF-6405189AF01B}" srcOrd="0" destOrd="0" parTransId="{CE894077-1C27-45FC-A8A7-479805FBCA7B}" sibTransId="{1DF41657-6E65-47CE-B5B4-69D9C63466C3}"/>
    <dgm:cxn modelId="{613CC3C1-8689-4D81-83AC-5F8F4095B653}" srcId="{C2737CFD-C960-4744-97E8-6F67FD09CAB0}" destId="{B7B97D24-889B-4DFF-8775-174C9C1F4CBD}" srcOrd="0" destOrd="0" parTransId="{9A3D3768-4B65-4E99-B91D-F04A0F4DC850}" sibTransId="{89890F89-526B-443D-BF2E-93CFEB41BAAD}"/>
    <dgm:cxn modelId="{460E4DF7-43F6-45A3-A086-FDFB4AD96214}" type="presOf" srcId="{DD828AA0-267E-4122-BD45-AABFCD2D13BC}" destId="{D011BA64-1AF6-4B99-AD9D-04F053ACBEEA}" srcOrd="0" destOrd="0" presId="urn:microsoft.com/office/officeart/2005/8/layout/orgChart1#1"/>
    <dgm:cxn modelId="{8328AAF8-EF52-4136-9EE7-968F030BF714}" srcId="{677F1933-5D26-4F8F-B58E-A1B99337C000}" destId="{2442A904-1B33-4351-AE56-A104518E6D39}" srcOrd="0" destOrd="0" parTransId="{DD828AA0-267E-4122-BD45-AABFCD2D13BC}" sibTransId="{0926DC9E-A3DE-461E-85EE-1056895130A8}"/>
    <dgm:cxn modelId="{1DFF9A1D-A47C-433F-9C19-EF3E07224893}" type="presOf" srcId="{FA487EFB-39E1-45FE-B820-9AE609B00734}" destId="{9F2542FF-69BD-4694-A22A-32ACC72B6979}" srcOrd="1" destOrd="0" presId="urn:microsoft.com/office/officeart/2005/8/layout/orgChart1#1"/>
    <dgm:cxn modelId="{420FB9D6-51C4-4AAC-AE36-0313FDE30B1B}" srcId="{FA487EFB-39E1-45FE-B820-9AE609B00734}" destId="{E5443CF0-5D5B-4DAE-967D-8A9B3EB9C631}" srcOrd="0" destOrd="0" parTransId="{CDC0555E-F554-4D98-BCD5-B694283C71C7}" sibTransId="{17FC6CA1-4439-4D67-9FE0-A7FB12E32A7A}"/>
    <dgm:cxn modelId="{79195736-E598-4F65-9BD3-3522EFD85027}" srcId="{75279448-0512-4598-ABA1-7261BB742FD1}" destId="{677F1933-5D26-4F8F-B58E-A1B99337C000}" srcOrd="0" destOrd="0" parTransId="{01E5198F-30FA-4438-BB9F-273680B87172}" sibTransId="{F5D27462-E14A-4848-988E-979918BB36A3}"/>
    <dgm:cxn modelId="{C62A5D86-5B04-4969-BD60-1FB4BC630B61}" type="presOf" srcId="{B7B97D24-889B-4DFF-8775-174C9C1F4CBD}" destId="{30F67AE4-6CC3-433D-9868-900F042F0BBC}" srcOrd="1" destOrd="0" presId="urn:microsoft.com/office/officeart/2005/8/layout/orgChart1#1"/>
    <dgm:cxn modelId="{AF0282DB-912C-42C2-A950-3B65CF250E6D}" type="presOf" srcId="{A70291F5-4F96-43C9-96B2-58D7C2FA8D17}" destId="{6149F4F5-1E9C-453B-A17F-A9096DCD311A}" srcOrd="1" destOrd="0" presId="urn:microsoft.com/office/officeart/2005/8/layout/orgChart1#1"/>
    <dgm:cxn modelId="{4018AA7C-2861-4F54-A80F-375C57F74EE2}" type="presOf" srcId="{187A2716-D2B4-41CF-8CB7-2F19268BBDB3}" destId="{117F131C-6FCB-4398-B355-6B014BF9816F}" srcOrd="0" destOrd="0" presId="urn:microsoft.com/office/officeart/2005/8/layout/orgChart1#1"/>
    <dgm:cxn modelId="{97D72D16-B0C0-41BC-A874-1C7E8538F235}" type="presOf" srcId="{7C91BF2D-09DB-4895-99A2-E739B2063549}" destId="{D60A06E2-3D66-48CB-9472-DD28C2591A6B}" srcOrd="0" destOrd="0" presId="urn:microsoft.com/office/officeart/2005/8/layout/orgChart1#1"/>
    <dgm:cxn modelId="{BE276013-CF06-4868-A76C-B272F223E2C3}" srcId="{8BD012F7-37C9-4CDD-AE2E-6F7C45F4FE94}" destId="{069A69CF-3A5A-4EF0-B9DF-C49DFF7F97F3}" srcOrd="2" destOrd="0" parTransId="{365A39E0-7C1A-4265-B768-1E1D372A57C3}" sibTransId="{5162C6C5-77CE-469E-AF4F-AA84CA65EF36}"/>
    <dgm:cxn modelId="{C5448178-1923-4336-8C22-8B0B498A0286}" type="presOf" srcId="{FA487EFB-39E1-45FE-B820-9AE609B00734}" destId="{7FDB642F-3FEE-4716-9DF4-2F07E208ABD5}" srcOrd="0" destOrd="0" presId="urn:microsoft.com/office/officeart/2005/8/layout/orgChart1#1"/>
    <dgm:cxn modelId="{ACA630AC-7909-4D18-A9EB-9CF7050B582F}" type="presOf" srcId="{75279448-0512-4598-ABA1-7261BB742FD1}" destId="{F79E0613-67E3-48CA-8E48-ADF76A7D979E}" srcOrd="0" destOrd="0" presId="urn:microsoft.com/office/officeart/2005/8/layout/orgChart1#1"/>
    <dgm:cxn modelId="{3333131A-1B0A-41BA-9EC3-AD8F8F246D79}" type="presOf" srcId="{9A3D3768-4B65-4E99-B91D-F04A0F4DC850}" destId="{805446F9-5F5A-4E47-890A-DC2952653164}" srcOrd="0" destOrd="0" presId="urn:microsoft.com/office/officeart/2005/8/layout/orgChart1#1"/>
    <dgm:cxn modelId="{FFF34A48-F06A-4E9D-AB80-5D8994C5E549}" type="presOf" srcId="{76B3FD18-C077-406D-B20F-C0F083C7CA4C}" destId="{9E2B08D8-9744-4A6B-8EDE-B96754E268DF}" srcOrd="1" destOrd="0" presId="urn:microsoft.com/office/officeart/2005/8/layout/orgChart1#1"/>
    <dgm:cxn modelId="{B5ED3DBB-BE9C-4401-B348-BF03628F48C7}" type="presOf" srcId="{2442A904-1B33-4351-AE56-A104518E6D39}" destId="{8DC77EF3-DE22-4296-ACF9-350FFBE4FC12}" srcOrd="0" destOrd="0" presId="urn:microsoft.com/office/officeart/2005/8/layout/orgChart1#1"/>
    <dgm:cxn modelId="{9C253D4B-5F98-4A82-A90B-251343D58E79}" type="presOf" srcId="{7C91BF2D-09DB-4895-99A2-E739B2063549}" destId="{3E1DE5DF-A768-45BB-96EC-9870F3C607F9}" srcOrd="1" destOrd="0" presId="urn:microsoft.com/office/officeart/2005/8/layout/orgChart1#1"/>
    <dgm:cxn modelId="{0CFCBBA7-4E56-4DE5-A6D7-D37B928A8F2C}" srcId="{76B3FD18-C077-406D-B20F-C0F083C7CA4C}" destId="{FA487EFB-39E1-45FE-B820-9AE609B00734}" srcOrd="1" destOrd="0" parTransId="{859BC8C7-FEC9-4644-A7A3-9AA27CF69D67}" sibTransId="{B0DF9761-1589-4339-BA45-45D213377AFF}"/>
    <dgm:cxn modelId="{AACF950B-653C-4BD3-BBB5-DFC9166712F4}" srcId="{FA487EFB-39E1-45FE-B820-9AE609B00734}" destId="{A70291F5-4F96-43C9-96B2-58D7C2FA8D17}" srcOrd="1" destOrd="0" parTransId="{5CE2B49A-CF68-4364-ABD7-B82C5E5CD7B5}" sibTransId="{99D969BF-15C7-493C-9135-8B25A4DFB6A6}"/>
    <dgm:cxn modelId="{EE612FD9-05D0-463B-A224-46BA128E8F09}" type="presOf" srcId="{CDC0555E-F554-4D98-BCD5-B694283C71C7}" destId="{C10FDE60-BBAB-472A-B76A-138FAB89F38E}" srcOrd="0" destOrd="0" presId="urn:microsoft.com/office/officeart/2005/8/layout/orgChart1#1"/>
    <dgm:cxn modelId="{7B50F535-94A9-4AD2-A79C-EF00C6BB4B66}" type="presOf" srcId="{8BD012F7-37C9-4CDD-AE2E-6F7C45F4FE94}" destId="{977D26CF-82E1-4226-B751-69F74655A68E}" srcOrd="1" destOrd="0" presId="urn:microsoft.com/office/officeart/2005/8/layout/orgChart1#1"/>
    <dgm:cxn modelId="{FEBFAB24-FD93-4F5B-ADAE-A6BB65DC2BC3}" srcId="{2442A904-1B33-4351-AE56-A104518E6D39}" destId="{C2737CFD-C960-4744-97E8-6F67FD09CAB0}" srcOrd="0" destOrd="0" parTransId="{17187F67-C4A3-4A23-9A09-29731F005B9E}" sibTransId="{51D224FB-83E6-47B6-B3D9-0AAC1F917D29}"/>
    <dgm:cxn modelId="{FC2EA2C8-D701-4927-B0DB-220942131029}" type="presOf" srcId="{E99373AB-67DB-4441-80AF-45E8584FCE6F}" destId="{DA633A20-680B-47D3-AAA1-2C1A48C66EEC}" srcOrd="0" destOrd="0" presId="urn:microsoft.com/office/officeart/2005/8/layout/orgChart1#1"/>
    <dgm:cxn modelId="{030FFB14-B312-4AB9-8399-D4697682D1B6}" srcId="{2442A904-1B33-4351-AE56-A104518E6D39}" destId="{12D837CF-420A-41F1-914A-C58A8597D169}" srcOrd="1" destOrd="0" parTransId="{AA7E649F-E7D2-46EB-ACBC-C1D53B21A608}" sibTransId="{3B800B6B-3488-4D94-81D0-1992EB059446}"/>
    <dgm:cxn modelId="{D0F6A491-FF57-450E-BF6C-7CF3DD4A8312}" type="presOf" srcId="{C2737CFD-C960-4744-97E8-6F67FD09CAB0}" destId="{307F2858-D2F0-418C-B1FF-A6063DF84CD9}" srcOrd="1" destOrd="0" presId="urn:microsoft.com/office/officeart/2005/8/layout/orgChart1#1"/>
    <dgm:cxn modelId="{4F41A431-7CF8-46B5-B662-C21C534854B2}" type="presOf" srcId="{EBBE4073-306D-4799-AF68-1939C7A2606F}" destId="{5F84B4FC-25AF-4D26-8336-E46B40C691C6}" srcOrd="1" destOrd="0" presId="urn:microsoft.com/office/officeart/2005/8/layout/orgChart1#1"/>
    <dgm:cxn modelId="{0A2B54E2-97BC-452C-8A8D-C80D6805DF2C}" type="presOf" srcId="{5CE2B49A-CF68-4364-ABD7-B82C5E5CD7B5}" destId="{B4D1A309-6513-4F68-A900-5F618047E72F}" srcOrd="0" destOrd="0" presId="urn:microsoft.com/office/officeart/2005/8/layout/orgChart1#1"/>
    <dgm:cxn modelId="{C052C19B-097E-4810-8159-5335DACFB231}" srcId="{677F1933-5D26-4F8F-B58E-A1B99337C000}" destId="{76B3FD18-C077-406D-B20F-C0F083C7CA4C}" srcOrd="1" destOrd="0" parTransId="{E99373AB-67DB-4441-80AF-45E8584FCE6F}" sibTransId="{84F29FB5-F118-493D-B232-6EEA819C4BAF}"/>
    <dgm:cxn modelId="{C134243F-66D9-4863-AB22-A67F590913B9}" type="presOf" srcId="{2442A904-1B33-4351-AE56-A104518E6D39}" destId="{6419D45A-5898-4A56-BDFB-5D3269739C08}" srcOrd="1" destOrd="0" presId="urn:microsoft.com/office/officeart/2005/8/layout/orgChart1#1"/>
    <dgm:cxn modelId="{1BB24B56-871C-4212-A5F8-F242ABE0A5A8}" type="presParOf" srcId="{F79E0613-67E3-48CA-8E48-ADF76A7D979E}" destId="{9682E9A3-07A9-45AE-BF01-4D9B52755275}" srcOrd="0" destOrd="0" presId="urn:microsoft.com/office/officeart/2005/8/layout/orgChart1#1"/>
    <dgm:cxn modelId="{CE944D9D-6DBA-4471-98B5-845A0567E69A}" type="presParOf" srcId="{9682E9A3-07A9-45AE-BF01-4D9B52755275}" destId="{48C566BB-ECE7-49BF-94C1-14D82C045C9A}" srcOrd="0" destOrd="0" presId="urn:microsoft.com/office/officeart/2005/8/layout/orgChart1#1"/>
    <dgm:cxn modelId="{BC24AF79-E66A-4EC1-B6EB-118A90FF6C5C}" type="presParOf" srcId="{48C566BB-ECE7-49BF-94C1-14D82C045C9A}" destId="{47998963-DDB3-45D2-AA7C-974EA084C6EE}" srcOrd="0" destOrd="0" presId="urn:microsoft.com/office/officeart/2005/8/layout/orgChart1#1"/>
    <dgm:cxn modelId="{9DFD1119-D1BF-4207-8344-32C12D52E383}" type="presParOf" srcId="{48C566BB-ECE7-49BF-94C1-14D82C045C9A}" destId="{66D27E6A-A21B-47CB-881A-7F2971BB7EA0}" srcOrd="1" destOrd="0" presId="urn:microsoft.com/office/officeart/2005/8/layout/orgChart1#1"/>
    <dgm:cxn modelId="{C9E929E4-E344-44A6-AEDE-C4F70D2C3B87}" type="presParOf" srcId="{9682E9A3-07A9-45AE-BF01-4D9B52755275}" destId="{0B1C3590-9635-4C13-BC24-A11E98C8794D}" srcOrd="1" destOrd="0" presId="urn:microsoft.com/office/officeart/2005/8/layout/orgChart1#1"/>
    <dgm:cxn modelId="{FA8168C5-0BA3-468C-944F-5FE80D1D5050}" type="presParOf" srcId="{9682E9A3-07A9-45AE-BF01-4D9B52755275}" destId="{31507F72-11E7-464D-B190-52898F6EF73A}" srcOrd="2" destOrd="0" presId="urn:microsoft.com/office/officeart/2005/8/layout/orgChart1#1"/>
    <dgm:cxn modelId="{1EA5F0AF-0679-48CA-9695-17418EB6168F}" type="presParOf" srcId="{31507F72-11E7-464D-B190-52898F6EF73A}" destId="{D011BA64-1AF6-4B99-AD9D-04F053ACBEEA}" srcOrd="0" destOrd="0" presId="urn:microsoft.com/office/officeart/2005/8/layout/orgChart1#1"/>
    <dgm:cxn modelId="{91F074DA-9471-43AB-8F75-483B0CE49A55}" type="presParOf" srcId="{31507F72-11E7-464D-B190-52898F6EF73A}" destId="{F73E8BC5-66C2-4E57-9A92-7DD9EC5E909F}" srcOrd="1" destOrd="0" presId="urn:microsoft.com/office/officeart/2005/8/layout/orgChart1#1"/>
    <dgm:cxn modelId="{1B4EC53D-96E6-41CB-8DAF-E5597EC1D39E}" type="presParOf" srcId="{F73E8BC5-66C2-4E57-9A92-7DD9EC5E909F}" destId="{24EA12BA-C8C8-46FD-825B-D792579861B5}" srcOrd="0" destOrd="0" presId="urn:microsoft.com/office/officeart/2005/8/layout/orgChart1#1"/>
    <dgm:cxn modelId="{6B649C72-B347-4406-B32F-228CEE2C1668}" type="presParOf" srcId="{24EA12BA-C8C8-46FD-825B-D792579861B5}" destId="{8DC77EF3-DE22-4296-ACF9-350FFBE4FC12}" srcOrd="0" destOrd="0" presId="urn:microsoft.com/office/officeart/2005/8/layout/orgChart1#1"/>
    <dgm:cxn modelId="{C41A25DC-A857-43BC-9BA6-70B858567AC3}" type="presParOf" srcId="{24EA12BA-C8C8-46FD-825B-D792579861B5}" destId="{6419D45A-5898-4A56-BDFB-5D3269739C08}" srcOrd="1" destOrd="0" presId="urn:microsoft.com/office/officeart/2005/8/layout/orgChart1#1"/>
    <dgm:cxn modelId="{AC4A7199-9F1E-4FA3-A817-8FA1F84961F3}" type="presParOf" srcId="{F73E8BC5-66C2-4E57-9A92-7DD9EC5E909F}" destId="{0D9FAAEE-73B0-4619-8EF8-67BA79CD1DAF}" srcOrd="1" destOrd="0" presId="urn:microsoft.com/office/officeart/2005/8/layout/orgChart1#1"/>
    <dgm:cxn modelId="{A23FB98C-B5C6-4AE3-802F-AFE94E28E15E}" type="presParOf" srcId="{0D9FAAEE-73B0-4619-8EF8-67BA79CD1DAF}" destId="{A009A463-729B-4C7E-8C9E-ABD792C04214}" srcOrd="0" destOrd="0" presId="urn:microsoft.com/office/officeart/2005/8/layout/orgChart1#1"/>
    <dgm:cxn modelId="{94AFB6AE-7B18-40AA-A81A-01AACD55A314}" type="presParOf" srcId="{0D9FAAEE-73B0-4619-8EF8-67BA79CD1DAF}" destId="{0EF52F47-F610-4DBB-A7FF-946BEFAB328A}" srcOrd="1" destOrd="0" presId="urn:microsoft.com/office/officeart/2005/8/layout/orgChart1#1"/>
    <dgm:cxn modelId="{885DBE59-86A3-423C-AA70-CBF25B8A8A2C}" type="presParOf" srcId="{0EF52F47-F610-4DBB-A7FF-946BEFAB328A}" destId="{18419383-22C4-44EC-A189-736C30B7342D}" srcOrd="0" destOrd="0" presId="urn:microsoft.com/office/officeart/2005/8/layout/orgChart1#1"/>
    <dgm:cxn modelId="{F00D1A82-04AF-4D25-9FB2-80C1816CF225}" type="presParOf" srcId="{18419383-22C4-44EC-A189-736C30B7342D}" destId="{B758B960-81D7-4B44-AEA9-B6FE29A57D3C}" srcOrd="0" destOrd="0" presId="urn:microsoft.com/office/officeart/2005/8/layout/orgChart1#1"/>
    <dgm:cxn modelId="{02771E44-6E66-43F0-9982-815F8DB594D6}" type="presParOf" srcId="{18419383-22C4-44EC-A189-736C30B7342D}" destId="{307F2858-D2F0-418C-B1FF-A6063DF84CD9}" srcOrd="1" destOrd="0" presId="urn:microsoft.com/office/officeart/2005/8/layout/orgChart1#1"/>
    <dgm:cxn modelId="{A5084547-6778-4AB1-8532-83D59171E453}" type="presParOf" srcId="{0EF52F47-F610-4DBB-A7FF-946BEFAB328A}" destId="{B6662E14-79E6-44F5-AC53-E56692C56CDF}" srcOrd="1" destOrd="0" presId="urn:microsoft.com/office/officeart/2005/8/layout/orgChart1#1"/>
    <dgm:cxn modelId="{DDE0EDD2-B63C-4AA4-8B7C-9BE8A972162E}" type="presParOf" srcId="{B6662E14-79E6-44F5-AC53-E56692C56CDF}" destId="{805446F9-5F5A-4E47-890A-DC2952653164}" srcOrd="0" destOrd="0" presId="urn:microsoft.com/office/officeart/2005/8/layout/orgChart1#1"/>
    <dgm:cxn modelId="{481A8AF0-BD91-4673-9DB2-5E62FF9337F4}" type="presParOf" srcId="{B6662E14-79E6-44F5-AC53-E56692C56CDF}" destId="{D5281C67-9A3E-4B8C-BA36-73C939B9107A}" srcOrd="1" destOrd="0" presId="urn:microsoft.com/office/officeart/2005/8/layout/orgChart1#1"/>
    <dgm:cxn modelId="{AB36D07C-B7DB-4657-AC2A-9D323306E631}" type="presParOf" srcId="{D5281C67-9A3E-4B8C-BA36-73C939B9107A}" destId="{017DB7EE-57B4-4078-95D1-F6889292FEF7}" srcOrd="0" destOrd="0" presId="urn:microsoft.com/office/officeart/2005/8/layout/orgChart1#1"/>
    <dgm:cxn modelId="{E286F9F7-5D2B-4FA3-8261-E80A4075FC8E}" type="presParOf" srcId="{017DB7EE-57B4-4078-95D1-F6889292FEF7}" destId="{F06E520A-82E0-4BE8-A3D1-37DF7CC28DA9}" srcOrd="0" destOrd="0" presId="urn:microsoft.com/office/officeart/2005/8/layout/orgChart1#1"/>
    <dgm:cxn modelId="{7C0C217C-2289-4DF2-AB22-6E9FBD20E79B}" type="presParOf" srcId="{017DB7EE-57B4-4078-95D1-F6889292FEF7}" destId="{30F67AE4-6CC3-433D-9868-900F042F0BBC}" srcOrd="1" destOrd="0" presId="urn:microsoft.com/office/officeart/2005/8/layout/orgChart1#1"/>
    <dgm:cxn modelId="{AD6B3C7E-EEB3-4126-98E8-514CEAE43223}" type="presParOf" srcId="{D5281C67-9A3E-4B8C-BA36-73C939B9107A}" destId="{3F544AEA-60C4-4F3F-A2AB-85D4BC8697BF}" srcOrd="1" destOrd="0" presId="urn:microsoft.com/office/officeart/2005/8/layout/orgChart1#1"/>
    <dgm:cxn modelId="{48F8C4BB-AFDD-4B2D-8426-9A1579655025}" type="presParOf" srcId="{D5281C67-9A3E-4B8C-BA36-73C939B9107A}" destId="{8940CDB0-3A26-4ECD-960E-37257226FA10}" srcOrd="2" destOrd="0" presId="urn:microsoft.com/office/officeart/2005/8/layout/orgChart1#1"/>
    <dgm:cxn modelId="{4977044F-670B-46E3-9F7B-F19D14B8C8DA}" type="presParOf" srcId="{B6662E14-79E6-44F5-AC53-E56692C56CDF}" destId="{9FEF28DB-4F7E-4025-8117-C3C35CFDC963}" srcOrd="2" destOrd="0" presId="urn:microsoft.com/office/officeart/2005/8/layout/orgChart1#1"/>
    <dgm:cxn modelId="{48B002C6-8848-481B-BA73-D4E5F1E63A5A}" type="presParOf" srcId="{B6662E14-79E6-44F5-AC53-E56692C56CDF}" destId="{376960C5-E8FC-4881-9B18-35AC1BA8C757}" srcOrd="3" destOrd="0" presId="urn:microsoft.com/office/officeart/2005/8/layout/orgChart1#1"/>
    <dgm:cxn modelId="{6525A0F9-010D-4A42-93D0-E0BB40372868}" type="presParOf" srcId="{376960C5-E8FC-4881-9B18-35AC1BA8C757}" destId="{25D586DF-6739-4FD9-99D5-3725DA425F08}" srcOrd="0" destOrd="0" presId="urn:microsoft.com/office/officeart/2005/8/layout/orgChart1#1"/>
    <dgm:cxn modelId="{A5E77371-C4CB-485A-BA2D-F3C4741BE36F}" type="presParOf" srcId="{25D586DF-6739-4FD9-99D5-3725DA425F08}" destId="{D60A06E2-3D66-48CB-9472-DD28C2591A6B}" srcOrd="0" destOrd="0" presId="urn:microsoft.com/office/officeart/2005/8/layout/orgChart1#1"/>
    <dgm:cxn modelId="{E7D60361-F102-4BF2-A311-0BE9FDDD4102}" type="presParOf" srcId="{25D586DF-6739-4FD9-99D5-3725DA425F08}" destId="{3E1DE5DF-A768-45BB-96EC-9870F3C607F9}" srcOrd="1" destOrd="0" presId="urn:microsoft.com/office/officeart/2005/8/layout/orgChart1#1"/>
    <dgm:cxn modelId="{727D018D-B444-41CD-A466-34FD4C708DAF}" type="presParOf" srcId="{376960C5-E8FC-4881-9B18-35AC1BA8C757}" destId="{8FDF3A7F-2E7A-442F-9C4E-03E3FD3678C3}" srcOrd="1" destOrd="0" presId="urn:microsoft.com/office/officeart/2005/8/layout/orgChart1#1"/>
    <dgm:cxn modelId="{03CA2957-61B9-4F2F-89FB-553DC0C80980}" type="presParOf" srcId="{376960C5-E8FC-4881-9B18-35AC1BA8C757}" destId="{80BC83CF-03E8-4378-8BDA-06E97E3B0487}" srcOrd="2" destOrd="0" presId="urn:microsoft.com/office/officeart/2005/8/layout/orgChart1#1"/>
    <dgm:cxn modelId="{F5A21DE3-7AC2-489A-821E-7B4CA1342B19}" type="presParOf" srcId="{0EF52F47-F610-4DBB-A7FF-946BEFAB328A}" destId="{CDC28BF6-7483-453D-AB8E-314190492EA3}" srcOrd="2" destOrd="0" presId="urn:microsoft.com/office/officeart/2005/8/layout/orgChart1#1"/>
    <dgm:cxn modelId="{9E836360-3B5C-4A7E-BF7A-CD0B712FC055}" type="presParOf" srcId="{0D9FAAEE-73B0-4619-8EF8-67BA79CD1DAF}" destId="{13054139-1BA2-4FF5-BCED-4988097A64FA}" srcOrd="2" destOrd="0" presId="urn:microsoft.com/office/officeart/2005/8/layout/orgChart1#1"/>
    <dgm:cxn modelId="{6EEB9370-6284-46E5-B189-95903FA02198}" type="presParOf" srcId="{0D9FAAEE-73B0-4619-8EF8-67BA79CD1DAF}" destId="{27E47748-BE8C-4884-BB0B-9D993D70742E}" srcOrd="3" destOrd="0" presId="urn:microsoft.com/office/officeart/2005/8/layout/orgChart1#1"/>
    <dgm:cxn modelId="{22FDA9B0-50E6-493D-9FB0-6D5A74161E39}" type="presParOf" srcId="{27E47748-BE8C-4884-BB0B-9D993D70742E}" destId="{15B58A5C-2E57-4B76-BF6F-C2EA706BE7B1}" srcOrd="0" destOrd="0" presId="urn:microsoft.com/office/officeart/2005/8/layout/orgChart1#1"/>
    <dgm:cxn modelId="{A4D4DB16-BC35-480E-B5D5-16C52A9F1340}" type="presParOf" srcId="{15B58A5C-2E57-4B76-BF6F-C2EA706BE7B1}" destId="{E9C999A0-58F2-4A89-9D02-C37C33EE7EED}" srcOrd="0" destOrd="0" presId="urn:microsoft.com/office/officeart/2005/8/layout/orgChart1#1"/>
    <dgm:cxn modelId="{33047650-F525-45C5-862D-8B042ED7AFF4}" type="presParOf" srcId="{15B58A5C-2E57-4B76-BF6F-C2EA706BE7B1}" destId="{7FC3355F-AC50-49AD-82F5-CE1D9BC04D7B}" srcOrd="1" destOrd="0" presId="urn:microsoft.com/office/officeart/2005/8/layout/orgChart1#1"/>
    <dgm:cxn modelId="{73C01E57-99CD-4C32-8F54-A78626AD6460}" type="presParOf" srcId="{27E47748-BE8C-4884-BB0B-9D993D70742E}" destId="{9BF5996C-6C6D-44E7-9377-A9328E3C7116}" srcOrd="1" destOrd="0" presId="urn:microsoft.com/office/officeart/2005/8/layout/orgChart1#1"/>
    <dgm:cxn modelId="{9C92834A-7AA9-4FE5-9A10-0EF6D422D1D8}" type="presParOf" srcId="{9BF5996C-6C6D-44E7-9377-A9328E3C7116}" destId="{9E6B2E5B-3DA9-47A3-B141-42F57F23DF8A}" srcOrd="0" destOrd="0" presId="urn:microsoft.com/office/officeart/2005/8/layout/orgChart1#1"/>
    <dgm:cxn modelId="{8C461F90-60E4-40FE-A84D-FC16947D7C29}" type="presParOf" srcId="{9BF5996C-6C6D-44E7-9377-A9328E3C7116}" destId="{01D61865-632B-41B7-BC5A-AEB99D11CA4E}" srcOrd="1" destOrd="0" presId="urn:microsoft.com/office/officeart/2005/8/layout/orgChart1#1"/>
    <dgm:cxn modelId="{D5329A54-ADA6-42BE-82D4-05C54F044659}" type="presParOf" srcId="{01D61865-632B-41B7-BC5A-AEB99D11CA4E}" destId="{8ACE845E-2486-47A3-BD04-D6C119F4350F}" srcOrd="0" destOrd="0" presId="urn:microsoft.com/office/officeart/2005/8/layout/orgChart1#1"/>
    <dgm:cxn modelId="{527DB81D-13F8-42F0-A6D7-1D5B25B6AEE4}" type="presParOf" srcId="{8ACE845E-2486-47A3-BD04-D6C119F4350F}" destId="{14A71A08-0000-4AAF-B1A5-C76A100FDBAB}" srcOrd="0" destOrd="0" presId="urn:microsoft.com/office/officeart/2005/8/layout/orgChart1#1"/>
    <dgm:cxn modelId="{996E4D0B-AF0E-4AE0-B472-C1778C932A9A}" type="presParOf" srcId="{8ACE845E-2486-47A3-BD04-D6C119F4350F}" destId="{8A23CEA7-A479-4ABD-BABC-14441F7AD0CC}" srcOrd="1" destOrd="0" presId="urn:microsoft.com/office/officeart/2005/8/layout/orgChart1#1"/>
    <dgm:cxn modelId="{19988C29-0783-44F2-ACF6-D6FE153EA3FE}" type="presParOf" srcId="{01D61865-632B-41B7-BC5A-AEB99D11CA4E}" destId="{6ED79818-108E-4D82-B0EB-E7620B7964C0}" srcOrd="1" destOrd="0" presId="urn:microsoft.com/office/officeart/2005/8/layout/orgChart1#1"/>
    <dgm:cxn modelId="{1E61B898-0407-46A5-A2DC-61FC2FD23F16}" type="presParOf" srcId="{01D61865-632B-41B7-BC5A-AEB99D11CA4E}" destId="{35988A11-75A6-44E4-9B44-46F810ECBAAD}" srcOrd="2" destOrd="0" presId="urn:microsoft.com/office/officeart/2005/8/layout/orgChart1#1"/>
    <dgm:cxn modelId="{222129E1-A2EB-4624-9C4C-96DAE2278CC4}" type="presParOf" srcId="{9BF5996C-6C6D-44E7-9377-A9328E3C7116}" destId="{03405B26-91D7-4EB6-848E-6E12A39FFA72}" srcOrd="2" destOrd="0" presId="urn:microsoft.com/office/officeart/2005/8/layout/orgChart1#1"/>
    <dgm:cxn modelId="{E946AA9A-A248-4253-A87E-C7FA5904F9B7}" type="presParOf" srcId="{9BF5996C-6C6D-44E7-9377-A9328E3C7116}" destId="{34089E88-AE5D-4CFC-9822-A2D4A9BF81B1}" srcOrd="3" destOrd="0" presId="urn:microsoft.com/office/officeart/2005/8/layout/orgChart1#1"/>
    <dgm:cxn modelId="{486D31A7-EF5E-4C9A-8086-DF8BCFEE0A4D}" type="presParOf" srcId="{34089E88-AE5D-4CFC-9822-A2D4A9BF81B1}" destId="{57E32E2D-106E-457E-A578-8DEBDC928E1F}" srcOrd="0" destOrd="0" presId="urn:microsoft.com/office/officeart/2005/8/layout/orgChart1#1"/>
    <dgm:cxn modelId="{E6F38A5B-4367-42A8-A205-0E20A9C7E697}" type="presParOf" srcId="{57E32E2D-106E-457E-A578-8DEBDC928E1F}" destId="{117F131C-6FCB-4398-B355-6B014BF9816F}" srcOrd="0" destOrd="0" presId="urn:microsoft.com/office/officeart/2005/8/layout/orgChart1#1"/>
    <dgm:cxn modelId="{73DBB9DC-CF66-4512-9945-5BED878DC50F}" type="presParOf" srcId="{57E32E2D-106E-457E-A578-8DEBDC928E1F}" destId="{1DF55587-C34B-48AF-AD9E-FBA0AF3A1F9E}" srcOrd="1" destOrd="0" presId="urn:microsoft.com/office/officeart/2005/8/layout/orgChart1#1"/>
    <dgm:cxn modelId="{5C978C39-2649-4D82-A1F5-47D0E19637E3}" type="presParOf" srcId="{34089E88-AE5D-4CFC-9822-A2D4A9BF81B1}" destId="{BFD48840-3204-432C-9590-DD6710ACCD3F}" srcOrd="1" destOrd="0" presId="urn:microsoft.com/office/officeart/2005/8/layout/orgChart1#1"/>
    <dgm:cxn modelId="{90DD85E3-7557-4DFF-9D3E-622B6A346F8A}" type="presParOf" srcId="{34089E88-AE5D-4CFC-9822-A2D4A9BF81B1}" destId="{BF441BC0-6294-4A94-B5DD-5AB2107CEDE3}" srcOrd="2" destOrd="0" presId="urn:microsoft.com/office/officeart/2005/8/layout/orgChart1#1"/>
    <dgm:cxn modelId="{41C79B6F-61B8-442C-91C9-0A9018F71D75}" type="presParOf" srcId="{27E47748-BE8C-4884-BB0B-9D993D70742E}" destId="{DAC3CF91-BD1F-4115-89D6-42BEF8C2A742}" srcOrd="2" destOrd="0" presId="urn:microsoft.com/office/officeart/2005/8/layout/orgChart1#1"/>
    <dgm:cxn modelId="{C23B7B32-F399-4401-AD76-2F493BBB073F}" type="presParOf" srcId="{F73E8BC5-66C2-4E57-9A92-7DD9EC5E909F}" destId="{EC7420C1-7810-4B06-9691-2B0F7609C885}" srcOrd="2" destOrd="0" presId="urn:microsoft.com/office/officeart/2005/8/layout/orgChart1#1"/>
    <dgm:cxn modelId="{98E4FE04-2F55-4E65-AF87-CF168CA2F6DE}" type="presParOf" srcId="{31507F72-11E7-464D-B190-52898F6EF73A}" destId="{DA633A20-680B-47D3-AAA1-2C1A48C66EEC}" srcOrd="2" destOrd="0" presId="urn:microsoft.com/office/officeart/2005/8/layout/orgChart1#1"/>
    <dgm:cxn modelId="{34AC0EBD-F815-4292-932C-D7CA1C49FB85}" type="presParOf" srcId="{31507F72-11E7-464D-B190-52898F6EF73A}" destId="{38FECF0D-ADA8-4D3F-9062-19F51AAEC6FB}" srcOrd="3" destOrd="0" presId="urn:microsoft.com/office/officeart/2005/8/layout/orgChart1#1"/>
    <dgm:cxn modelId="{767EDA53-18EB-4B83-9BAB-6128579E95DD}" type="presParOf" srcId="{38FECF0D-ADA8-4D3F-9062-19F51AAEC6FB}" destId="{4A8FE54B-FDFF-4DBE-8DED-F3597038322F}" srcOrd="0" destOrd="0" presId="urn:microsoft.com/office/officeart/2005/8/layout/orgChart1#1"/>
    <dgm:cxn modelId="{FEB85DE4-282C-4C70-8CBC-477C6E76073E}" type="presParOf" srcId="{4A8FE54B-FDFF-4DBE-8DED-F3597038322F}" destId="{8953BAB1-8ADF-4ADC-A8CA-C780704A522D}" srcOrd="0" destOrd="0" presId="urn:microsoft.com/office/officeart/2005/8/layout/orgChart1#1"/>
    <dgm:cxn modelId="{EDF742A8-AC13-4378-91E3-C1F297EAAB41}" type="presParOf" srcId="{4A8FE54B-FDFF-4DBE-8DED-F3597038322F}" destId="{9E2B08D8-9744-4A6B-8EDE-B96754E268DF}" srcOrd="1" destOrd="0" presId="urn:microsoft.com/office/officeart/2005/8/layout/orgChart1#1"/>
    <dgm:cxn modelId="{CDF43DB6-6FB9-4B6B-8A7A-D314FFD950FE}" type="presParOf" srcId="{38FECF0D-ADA8-4D3F-9062-19F51AAEC6FB}" destId="{AD2278EB-5BA4-4901-90EC-77D8E23A76F3}" srcOrd="1" destOrd="0" presId="urn:microsoft.com/office/officeart/2005/8/layout/orgChart1#1"/>
    <dgm:cxn modelId="{B5ADCFC0-D4D3-432C-9689-0BC67E015EDB}" type="presParOf" srcId="{AD2278EB-5BA4-4901-90EC-77D8E23A76F3}" destId="{995B8A4F-BFD9-4361-9C8A-86AEA13CFCF9}" srcOrd="0" destOrd="0" presId="urn:microsoft.com/office/officeart/2005/8/layout/orgChart1#1"/>
    <dgm:cxn modelId="{48B1F478-3117-4C72-BA3A-43463E8EDA8D}" type="presParOf" srcId="{AD2278EB-5BA4-4901-90EC-77D8E23A76F3}" destId="{5898B3E1-5294-42E8-8451-68470C89E8A6}" srcOrd="1" destOrd="0" presId="urn:microsoft.com/office/officeart/2005/8/layout/orgChart1#1"/>
    <dgm:cxn modelId="{066ED7D4-2A2C-4282-920E-565E972D0D87}" type="presParOf" srcId="{5898B3E1-5294-42E8-8451-68470C89E8A6}" destId="{9A2E425F-33AC-486F-B8B9-11973BDDB471}" srcOrd="0" destOrd="0" presId="urn:microsoft.com/office/officeart/2005/8/layout/orgChart1#1"/>
    <dgm:cxn modelId="{F2DF9208-5B4E-441C-8301-EE7E77653FB5}" type="presParOf" srcId="{9A2E425F-33AC-486F-B8B9-11973BDDB471}" destId="{3EE38A46-9BFB-4286-A0F0-5B96E3353DA7}" srcOrd="0" destOrd="0" presId="urn:microsoft.com/office/officeart/2005/8/layout/orgChart1#1"/>
    <dgm:cxn modelId="{77627A52-EC31-4F8F-BA7B-BD4E1026AACE}" type="presParOf" srcId="{9A2E425F-33AC-486F-B8B9-11973BDDB471}" destId="{977D26CF-82E1-4226-B751-69F74655A68E}" srcOrd="1" destOrd="0" presId="urn:microsoft.com/office/officeart/2005/8/layout/orgChart1#1"/>
    <dgm:cxn modelId="{17D35CAA-1AC8-4899-B92C-9FDF32BB744F}" type="presParOf" srcId="{5898B3E1-5294-42E8-8451-68470C89E8A6}" destId="{5297AC4A-C370-4AAC-ACDD-EA64B344D082}" srcOrd="1" destOrd="0" presId="urn:microsoft.com/office/officeart/2005/8/layout/orgChart1#1"/>
    <dgm:cxn modelId="{23DC8773-E50B-44F5-9C09-62B03071E509}" type="presParOf" srcId="{5297AC4A-C370-4AAC-ACDD-EA64B344D082}" destId="{1D4F9C73-AFCB-4476-9077-BDDA9EE56321}" srcOrd="0" destOrd="0" presId="urn:microsoft.com/office/officeart/2005/8/layout/orgChart1#1"/>
    <dgm:cxn modelId="{CC56CD6E-7949-475D-BFD2-FCC77C05B788}" type="presParOf" srcId="{5297AC4A-C370-4AAC-ACDD-EA64B344D082}" destId="{059740F3-C29C-42A2-A321-79E6CF085ED9}" srcOrd="1" destOrd="0" presId="urn:microsoft.com/office/officeart/2005/8/layout/orgChart1#1"/>
    <dgm:cxn modelId="{D685A99E-AFCC-4A03-82D3-7881F667A7F1}" type="presParOf" srcId="{059740F3-C29C-42A2-A321-79E6CF085ED9}" destId="{B57A2160-ABA5-4625-BB3C-D65FE364D7A7}" srcOrd="0" destOrd="0" presId="urn:microsoft.com/office/officeart/2005/8/layout/orgChart1#1"/>
    <dgm:cxn modelId="{989108D2-5A0F-475E-A6C6-3ECEEAC67A21}" type="presParOf" srcId="{B57A2160-ABA5-4625-BB3C-D65FE364D7A7}" destId="{4203A389-6594-45DD-8AC1-8D34AC448C30}" srcOrd="0" destOrd="0" presId="urn:microsoft.com/office/officeart/2005/8/layout/orgChart1#1"/>
    <dgm:cxn modelId="{49611C37-762D-46EB-A07A-0EBD81997548}" type="presParOf" srcId="{B57A2160-ABA5-4625-BB3C-D65FE364D7A7}" destId="{ABAFC0B7-733E-45FC-85E3-B3DA4090653E}" srcOrd="1" destOrd="0" presId="urn:microsoft.com/office/officeart/2005/8/layout/orgChart1#1"/>
    <dgm:cxn modelId="{E72ABA58-C961-4573-A494-83BECC280942}" type="presParOf" srcId="{059740F3-C29C-42A2-A321-79E6CF085ED9}" destId="{61CBFB78-D05A-40ED-9C08-E21CCF2DD8E7}" srcOrd="1" destOrd="0" presId="urn:microsoft.com/office/officeart/2005/8/layout/orgChart1#1"/>
    <dgm:cxn modelId="{5749169C-4035-468F-BEF3-7575AD3F1FB6}" type="presParOf" srcId="{059740F3-C29C-42A2-A321-79E6CF085ED9}" destId="{84967AE5-EF44-4635-B65A-8971049DFAE0}" srcOrd="2" destOrd="0" presId="urn:microsoft.com/office/officeart/2005/8/layout/orgChart1#1"/>
    <dgm:cxn modelId="{5C3C496D-CF32-4616-9609-2C41F0ED94EF}" type="presParOf" srcId="{5297AC4A-C370-4AAC-ACDD-EA64B344D082}" destId="{5ED7CCC5-F4FF-4148-86EA-5F9A1510702A}" srcOrd="2" destOrd="0" presId="urn:microsoft.com/office/officeart/2005/8/layout/orgChart1#1"/>
    <dgm:cxn modelId="{34000F62-B395-49A9-8CBF-0A85164D9DCF}" type="presParOf" srcId="{5297AC4A-C370-4AAC-ACDD-EA64B344D082}" destId="{E3F82194-1A74-4AA1-B880-2CAAEEA8DE11}" srcOrd="3" destOrd="0" presId="urn:microsoft.com/office/officeart/2005/8/layout/orgChart1#1"/>
    <dgm:cxn modelId="{4B1FF598-C3A8-4E61-8FC4-2D5448E8061D}" type="presParOf" srcId="{E3F82194-1A74-4AA1-B880-2CAAEEA8DE11}" destId="{185E8888-8CE4-474F-A5AD-F983252A0BA4}" srcOrd="0" destOrd="0" presId="urn:microsoft.com/office/officeart/2005/8/layout/orgChart1#1"/>
    <dgm:cxn modelId="{075E8170-8181-4351-BB05-572147EF8853}" type="presParOf" srcId="{185E8888-8CE4-474F-A5AD-F983252A0BA4}" destId="{EFA0653B-8101-461A-B6AF-F569D7E31E1C}" srcOrd="0" destOrd="0" presId="urn:microsoft.com/office/officeart/2005/8/layout/orgChart1#1"/>
    <dgm:cxn modelId="{16E407BC-1950-4B72-B584-BC4564524D11}" type="presParOf" srcId="{185E8888-8CE4-474F-A5AD-F983252A0BA4}" destId="{C2FEBDAF-3847-41C9-A8C4-1A12EE6391C7}" srcOrd="1" destOrd="0" presId="urn:microsoft.com/office/officeart/2005/8/layout/orgChart1#1"/>
    <dgm:cxn modelId="{68B40DDD-C459-44E7-BCFE-35531EC871FE}" type="presParOf" srcId="{E3F82194-1A74-4AA1-B880-2CAAEEA8DE11}" destId="{4175DDCE-6364-4A73-92D2-6BC7FC8993AA}" srcOrd="1" destOrd="0" presId="urn:microsoft.com/office/officeart/2005/8/layout/orgChart1#1"/>
    <dgm:cxn modelId="{EFDB6848-6F95-4E9F-B901-32C19402E0A2}" type="presParOf" srcId="{E3F82194-1A74-4AA1-B880-2CAAEEA8DE11}" destId="{1C180496-608B-4CEF-8A5D-5A916E418E1E}" srcOrd="2" destOrd="0" presId="urn:microsoft.com/office/officeart/2005/8/layout/orgChart1#1"/>
    <dgm:cxn modelId="{573173F1-3F90-47F6-86B9-164F60D34E7A}" type="presParOf" srcId="{5297AC4A-C370-4AAC-ACDD-EA64B344D082}" destId="{2BA8B828-BD31-4563-9F5C-D782256F52A1}" srcOrd="4" destOrd="0" presId="urn:microsoft.com/office/officeart/2005/8/layout/orgChart1#1"/>
    <dgm:cxn modelId="{2634F19F-398C-4E7A-BB6C-76679F11A62D}" type="presParOf" srcId="{5297AC4A-C370-4AAC-ACDD-EA64B344D082}" destId="{1568E462-8830-48A2-A470-DFEE1F2F158C}" srcOrd="5" destOrd="0" presId="urn:microsoft.com/office/officeart/2005/8/layout/orgChart1#1"/>
    <dgm:cxn modelId="{A57A5CC1-0007-4EDD-B657-8AAFD4E916A8}" type="presParOf" srcId="{1568E462-8830-48A2-A470-DFEE1F2F158C}" destId="{C3763683-5267-46F1-A0CD-8E2675A61BA2}" srcOrd="0" destOrd="0" presId="urn:microsoft.com/office/officeart/2005/8/layout/orgChart1#1"/>
    <dgm:cxn modelId="{3D3A8652-1347-4AB4-BCED-9EAD92D1C44D}" type="presParOf" srcId="{C3763683-5267-46F1-A0CD-8E2675A61BA2}" destId="{CE0F8E8F-A791-410F-9608-7F9E3E4DCDCF}" srcOrd="0" destOrd="0" presId="urn:microsoft.com/office/officeart/2005/8/layout/orgChart1#1"/>
    <dgm:cxn modelId="{F93A58C9-2B63-4ECA-A94F-990302A628CA}" type="presParOf" srcId="{C3763683-5267-46F1-A0CD-8E2675A61BA2}" destId="{1AAACD08-C7DF-44E2-BFFA-691FF2C0FEE7}" srcOrd="1" destOrd="0" presId="urn:microsoft.com/office/officeart/2005/8/layout/orgChart1#1"/>
    <dgm:cxn modelId="{9FEAE87F-C8EA-48D7-A763-D8920B3EF393}" type="presParOf" srcId="{1568E462-8830-48A2-A470-DFEE1F2F158C}" destId="{941006CF-30ED-49F7-A660-3DF6813D479D}" srcOrd="1" destOrd="0" presId="urn:microsoft.com/office/officeart/2005/8/layout/orgChart1#1"/>
    <dgm:cxn modelId="{4D4E00E8-7EB1-4431-916F-C95D3223FE61}" type="presParOf" srcId="{1568E462-8830-48A2-A470-DFEE1F2F158C}" destId="{DD85D747-9C98-42FA-AF94-E1B9ECC32072}" srcOrd="2" destOrd="0" presId="urn:microsoft.com/office/officeart/2005/8/layout/orgChart1#1"/>
    <dgm:cxn modelId="{F41378B7-62F2-483E-8C21-48BFF5090CF1}" type="presParOf" srcId="{5898B3E1-5294-42E8-8451-68470C89E8A6}" destId="{72E0F9F8-0E9F-4D50-A541-B2E5F895A0D1}" srcOrd="2" destOrd="0" presId="urn:microsoft.com/office/officeart/2005/8/layout/orgChart1#1"/>
    <dgm:cxn modelId="{DE113626-2C47-487A-91E0-20DB1937B776}" type="presParOf" srcId="{AD2278EB-5BA4-4901-90EC-77D8E23A76F3}" destId="{C869CC87-CD6E-492A-837E-1FB079277856}" srcOrd="2" destOrd="0" presId="urn:microsoft.com/office/officeart/2005/8/layout/orgChart1#1"/>
    <dgm:cxn modelId="{C27F319F-8C5A-44A6-8F85-CD6B119A982C}" type="presParOf" srcId="{AD2278EB-5BA4-4901-90EC-77D8E23A76F3}" destId="{BE068C35-6FEC-425F-AEA0-6EFEA7C3F5BB}" srcOrd="3" destOrd="0" presId="urn:microsoft.com/office/officeart/2005/8/layout/orgChart1#1"/>
    <dgm:cxn modelId="{DBB99B2E-66FB-4D1D-AA39-9416C05AE6CC}" type="presParOf" srcId="{BE068C35-6FEC-425F-AEA0-6EFEA7C3F5BB}" destId="{EBFE0237-F27C-4904-A952-5FA7BF4702D1}" srcOrd="0" destOrd="0" presId="urn:microsoft.com/office/officeart/2005/8/layout/orgChart1#1"/>
    <dgm:cxn modelId="{70AF60CC-10CE-4BF6-9105-677360E1946B}" type="presParOf" srcId="{EBFE0237-F27C-4904-A952-5FA7BF4702D1}" destId="{7FDB642F-3FEE-4716-9DF4-2F07E208ABD5}" srcOrd="0" destOrd="0" presId="urn:microsoft.com/office/officeart/2005/8/layout/orgChart1#1"/>
    <dgm:cxn modelId="{EF8BF3AE-94CA-4EA8-B478-1D0628855DBE}" type="presParOf" srcId="{EBFE0237-F27C-4904-A952-5FA7BF4702D1}" destId="{9F2542FF-69BD-4694-A22A-32ACC72B6979}" srcOrd="1" destOrd="0" presId="urn:microsoft.com/office/officeart/2005/8/layout/orgChart1#1"/>
    <dgm:cxn modelId="{28CEB3BB-2057-426F-9E02-465E337C1E6A}" type="presParOf" srcId="{BE068C35-6FEC-425F-AEA0-6EFEA7C3F5BB}" destId="{2E8368C0-2FFA-4901-B31C-0A50A634FD8D}" srcOrd="1" destOrd="0" presId="urn:microsoft.com/office/officeart/2005/8/layout/orgChart1#1"/>
    <dgm:cxn modelId="{560DCC39-A92B-436D-BFA4-44CC94F74985}" type="presParOf" srcId="{2E8368C0-2FFA-4901-B31C-0A50A634FD8D}" destId="{C10FDE60-BBAB-472A-B76A-138FAB89F38E}" srcOrd="0" destOrd="0" presId="urn:microsoft.com/office/officeart/2005/8/layout/orgChart1#1"/>
    <dgm:cxn modelId="{703F6116-DDE4-4951-AB07-B90151FB5B74}" type="presParOf" srcId="{2E8368C0-2FFA-4901-B31C-0A50A634FD8D}" destId="{1E5B7600-A817-46AA-9053-638368F80A5A}" srcOrd="1" destOrd="0" presId="urn:microsoft.com/office/officeart/2005/8/layout/orgChart1#1"/>
    <dgm:cxn modelId="{3C02EB88-6A37-46CD-8EB1-8ABC5FD542A5}" type="presParOf" srcId="{1E5B7600-A817-46AA-9053-638368F80A5A}" destId="{87C1C4E2-570B-4BB0-8201-3C42DC508F78}" srcOrd="0" destOrd="0" presId="urn:microsoft.com/office/officeart/2005/8/layout/orgChart1#1"/>
    <dgm:cxn modelId="{6D67846A-EAA7-4F3C-89C5-F2DBDD9B2D69}" type="presParOf" srcId="{87C1C4E2-570B-4BB0-8201-3C42DC508F78}" destId="{376828E5-848D-429E-959E-342C60894DE6}" srcOrd="0" destOrd="0" presId="urn:microsoft.com/office/officeart/2005/8/layout/orgChart1#1"/>
    <dgm:cxn modelId="{77DCCFE3-8C34-4EE5-B373-E5D714698CD8}" type="presParOf" srcId="{87C1C4E2-570B-4BB0-8201-3C42DC508F78}" destId="{E218736F-7F47-44A1-BE0E-A3A6D46B37DE}" srcOrd="1" destOrd="0" presId="urn:microsoft.com/office/officeart/2005/8/layout/orgChart1#1"/>
    <dgm:cxn modelId="{4028DF02-18FF-447D-81FA-25DA8AB6AA7D}" type="presParOf" srcId="{1E5B7600-A817-46AA-9053-638368F80A5A}" destId="{6BE56786-AC55-4670-8FB7-C94A454AD790}" srcOrd="1" destOrd="0" presId="urn:microsoft.com/office/officeart/2005/8/layout/orgChart1#1"/>
    <dgm:cxn modelId="{9C18FF58-E797-4D9E-8DDD-4694FADA1871}" type="presParOf" srcId="{1E5B7600-A817-46AA-9053-638368F80A5A}" destId="{D6B441A4-AC46-442F-87C2-45B5FE43B1C1}" srcOrd="2" destOrd="0" presId="urn:microsoft.com/office/officeart/2005/8/layout/orgChart1#1"/>
    <dgm:cxn modelId="{B2931417-51B8-42C5-96F3-3CFDB325BD1A}" type="presParOf" srcId="{2E8368C0-2FFA-4901-B31C-0A50A634FD8D}" destId="{B4D1A309-6513-4F68-A900-5F618047E72F}" srcOrd="2" destOrd="0" presId="urn:microsoft.com/office/officeart/2005/8/layout/orgChart1#1"/>
    <dgm:cxn modelId="{71E46CBF-206D-471D-A64E-4E88628476D8}" type="presParOf" srcId="{2E8368C0-2FFA-4901-B31C-0A50A634FD8D}" destId="{DEA830CC-2370-45FD-9693-83AEDB38F546}" srcOrd="3" destOrd="0" presId="urn:microsoft.com/office/officeart/2005/8/layout/orgChart1#1"/>
    <dgm:cxn modelId="{FEBB6531-73CD-4323-9683-CBDA806E5D6F}" type="presParOf" srcId="{DEA830CC-2370-45FD-9693-83AEDB38F546}" destId="{EA07E9DA-1CA2-402C-B333-386896FDEDCB}" srcOrd="0" destOrd="0" presId="urn:microsoft.com/office/officeart/2005/8/layout/orgChart1#1"/>
    <dgm:cxn modelId="{7033FD91-07E2-4B24-B8AD-7F4431D71751}" type="presParOf" srcId="{EA07E9DA-1CA2-402C-B333-386896FDEDCB}" destId="{DA71FEB1-18A6-47C7-B1D8-DEBE63339116}" srcOrd="0" destOrd="0" presId="urn:microsoft.com/office/officeart/2005/8/layout/orgChart1#1"/>
    <dgm:cxn modelId="{28467F43-1124-4345-9565-961E9EBF1259}" type="presParOf" srcId="{EA07E9DA-1CA2-402C-B333-386896FDEDCB}" destId="{6149F4F5-1E9C-453B-A17F-A9096DCD311A}" srcOrd="1" destOrd="0" presId="urn:microsoft.com/office/officeart/2005/8/layout/orgChart1#1"/>
    <dgm:cxn modelId="{37F6DB6D-E0E5-434D-9EEE-4D275A269F0D}" type="presParOf" srcId="{DEA830CC-2370-45FD-9693-83AEDB38F546}" destId="{27213BDD-20D5-4C35-9F8F-A68F12858F66}" srcOrd="1" destOrd="0" presId="urn:microsoft.com/office/officeart/2005/8/layout/orgChart1#1"/>
    <dgm:cxn modelId="{5B769E01-959F-4607-9C51-5854E9C276B2}" type="presParOf" srcId="{DEA830CC-2370-45FD-9693-83AEDB38F546}" destId="{B2904606-D42F-42A7-914C-9F6A458924FF}" srcOrd="2" destOrd="0" presId="urn:microsoft.com/office/officeart/2005/8/layout/orgChart1#1"/>
    <dgm:cxn modelId="{0E6BCD93-918D-4894-BBA7-20D17911BD1F}" type="presParOf" srcId="{2E8368C0-2FFA-4901-B31C-0A50A634FD8D}" destId="{30D3128D-55DA-4E38-AFE8-23B07A4B12A1}" srcOrd="4" destOrd="0" presId="urn:microsoft.com/office/officeart/2005/8/layout/orgChart1#1"/>
    <dgm:cxn modelId="{3AC57749-4B84-46A8-8505-B4E036E766AA}" type="presParOf" srcId="{2E8368C0-2FFA-4901-B31C-0A50A634FD8D}" destId="{4A750988-8419-49BE-B67A-3DED7CD93783}" srcOrd="5" destOrd="0" presId="urn:microsoft.com/office/officeart/2005/8/layout/orgChart1#1"/>
    <dgm:cxn modelId="{3B2DACF3-15D0-43B7-939C-99AC2EE9CE71}" type="presParOf" srcId="{4A750988-8419-49BE-B67A-3DED7CD93783}" destId="{D123AD68-A7D8-4C70-95DB-AAA9086BCB48}" srcOrd="0" destOrd="0" presId="urn:microsoft.com/office/officeart/2005/8/layout/orgChart1#1"/>
    <dgm:cxn modelId="{5F5B63DE-C5FB-4A1B-AA53-EE04F2644124}" type="presParOf" srcId="{D123AD68-A7D8-4C70-95DB-AAA9086BCB48}" destId="{AC0C9C4F-7404-4568-94E5-AD888270A4D8}" srcOrd="0" destOrd="0" presId="urn:microsoft.com/office/officeart/2005/8/layout/orgChart1#1"/>
    <dgm:cxn modelId="{0DE70DDB-42DA-4D4B-96EF-F9C069E5A42F}" type="presParOf" srcId="{D123AD68-A7D8-4C70-95DB-AAA9086BCB48}" destId="{5F84B4FC-25AF-4D26-8336-E46B40C691C6}" srcOrd="1" destOrd="0" presId="urn:microsoft.com/office/officeart/2005/8/layout/orgChart1#1"/>
    <dgm:cxn modelId="{75E3888A-E244-49DA-B027-E79BCEAFE072}" type="presParOf" srcId="{4A750988-8419-49BE-B67A-3DED7CD93783}" destId="{E9EEB133-89C7-49F6-AF9E-D5E7B1DAAC3D}" srcOrd="1" destOrd="0" presId="urn:microsoft.com/office/officeart/2005/8/layout/orgChart1#1"/>
    <dgm:cxn modelId="{7F39A5F0-0B96-4E0E-B17E-EE353A811CDA}" type="presParOf" srcId="{4A750988-8419-49BE-B67A-3DED7CD93783}" destId="{4A9E733C-44E6-4061-9BA0-324E9959CD37}" srcOrd="2" destOrd="0" presId="urn:microsoft.com/office/officeart/2005/8/layout/orgChart1#1"/>
    <dgm:cxn modelId="{FFCF9F97-6464-4BEA-A986-665771B0933B}" type="presParOf" srcId="{BE068C35-6FEC-425F-AEA0-6EFEA7C3F5BB}" destId="{784B6585-4715-4EC3-8023-101297B857B6}" srcOrd="2" destOrd="0" presId="urn:microsoft.com/office/officeart/2005/8/layout/orgChart1#1"/>
    <dgm:cxn modelId="{C67A6531-29A4-46A1-A5AF-A02F46FAD48B}" type="presParOf" srcId="{38FECF0D-ADA8-4D3F-9062-19F51AAEC6FB}" destId="{976F86EA-201D-439B-8FA1-F23C67A30F34}" srcOrd="2" destOrd="0" presId="urn:microsoft.com/office/officeart/2005/8/layout/orgChart1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3128D-55DA-4E38-AFE8-23B07A4B12A1}">
      <dsp:nvSpPr>
        <dsp:cNvPr id="0" name=""/>
        <dsp:cNvSpPr/>
      </dsp:nvSpPr>
      <dsp:spPr>
        <a:xfrm>
          <a:off x="5599177" y="2806501"/>
          <a:ext cx="208323" cy="2610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993"/>
              </a:lnTo>
              <a:lnTo>
                <a:pt x="208323" y="2610993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1A309-6513-4F68-A900-5F618047E72F}">
      <dsp:nvSpPr>
        <dsp:cNvPr id="0" name=""/>
        <dsp:cNvSpPr/>
      </dsp:nvSpPr>
      <dsp:spPr>
        <a:xfrm>
          <a:off x="5599177" y="2806501"/>
          <a:ext cx="208323" cy="162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926"/>
              </a:lnTo>
              <a:lnTo>
                <a:pt x="208323" y="1624926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FDE60-BBAB-472A-B76A-138FAB89F38E}">
      <dsp:nvSpPr>
        <dsp:cNvPr id="0" name=""/>
        <dsp:cNvSpPr/>
      </dsp:nvSpPr>
      <dsp:spPr>
        <a:xfrm>
          <a:off x="5599177" y="2806501"/>
          <a:ext cx="212796" cy="615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930"/>
              </a:lnTo>
              <a:lnTo>
                <a:pt x="212796" y="615930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9CC87-CD6E-492A-837E-1FB079277856}">
      <dsp:nvSpPr>
        <dsp:cNvPr id="0" name=""/>
        <dsp:cNvSpPr/>
      </dsp:nvSpPr>
      <dsp:spPr>
        <a:xfrm>
          <a:off x="5314468" y="1820434"/>
          <a:ext cx="840239" cy="29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826"/>
              </a:lnTo>
              <a:lnTo>
                <a:pt x="840239" y="145826"/>
              </a:lnTo>
              <a:lnTo>
                <a:pt x="840239" y="291653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8B828-BD31-4563-9F5C-D782256F52A1}">
      <dsp:nvSpPr>
        <dsp:cNvPr id="0" name=""/>
        <dsp:cNvSpPr/>
      </dsp:nvSpPr>
      <dsp:spPr>
        <a:xfrm>
          <a:off x="3918698" y="2806501"/>
          <a:ext cx="208323" cy="2610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993"/>
              </a:lnTo>
              <a:lnTo>
                <a:pt x="208323" y="2610993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7CCC5-F4FF-4148-86EA-5F9A1510702A}">
      <dsp:nvSpPr>
        <dsp:cNvPr id="0" name=""/>
        <dsp:cNvSpPr/>
      </dsp:nvSpPr>
      <dsp:spPr>
        <a:xfrm>
          <a:off x="3918698" y="2806501"/>
          <a:ext cx="208323" cy="162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926"/>
              </a:lnTo>
              <a:lnTo>
                <a:pt x="208323" y="1624926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F9C73-AFCB-4476-9077-BDDA9EE56321}">
      <dsp:nvSpPr>
        <dsp:cNvPr id="0" name=""/>
        <dsp:cNvSpPr/>
      </dsp:nvSpPr>
      <dsp:spPr>
        <a:xfrm>
          <a:off x="3918698" y="2806501"/>
          <a:ext cx="208323" cy="63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860"/>
              </a:lnTo>
              <a:lnTo>
                <a:pt x="208323" y="638860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B8A4F-BFD9-4361-9C8A-86AEA13CFCF9}">
      <dsp:nvSpPr>
        <dsp:cNvPr id="0" name=""/>
        <dsp:cNvSpPr/>
      </dsp:nvSpPr>
      <dsp:spPr>
        <a:xfrm>
          <a:off x="4474228" y="1820434"/>
          <a:ext cx="840239" cy="291653"/>
        </a:xfrm>
        <a:custGeom>
          <a:avLst/>
          <a:gdLst/>
          <a:ahLst/>
          <a:cxnLst/>
          <a:rect l="0" t="0" r="0" b="0"/>
          <a:pathLst>
            <a:path>
              <a:moveTo>
                <a:pt x="840239" y="0"/>
              </a:moveTo>
              <a:lnTo>
                <a:pt x="840239" y="145826"/>
              </a:lnTo>
              <a:lnTo>
                <a:pt x="0" y="145826"/>
              </a:lnTo>
              <a:lnTo>
                <a:pt x="0" y="291653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33A20-680B-47D3-AAA1-2C1A48C66EEC}">
      <dsp:nvSpPr>
        <dsp:cNvPr id="0" name=""/>
        <dsp:cNvSpPr/>
      </dsp:nvSpPr>
      <dsp:spPr>
        <a:xfrm>
          <a:off x="3401096" y="1150166"/>
          <a:ext cx="1218958" cy="323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061"/>
              </a:lnTo>
              <a:lnTo>
                <a:pt x="1218958" y="323061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05B26-91D7-4EB6-848E-6E12A39FFA72}">
      <dsp:nvSpPr>
        <dsp:cNvPr id="0" name=""/>
        <dsp:cNvSpPr/>
      </dsp:nvSpPr>
      <dsp:spPr>
        <a:xfrm>
          <a:off x="1891011" y="2806501"/>
          <a:ext cx="208323" cy="162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926"/>
              </a:lnTo>
              <a:lnTo>
                <a:pt x="208323" y="1624926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B2E5B-3DA9-47A3-B141-42F57F23DF8A}">
      <dsp:nvSpPr>
        <dsp:cNvPr id="0" name=""/>
        <dsp:cNvSpPr/>
      </dsp:nvSpPr>
      <dsp:spPr>
        <a:xfrm>
          <a:off x="1891011" y="2806501"/>
          <a:ext cx="208323" cy="63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860"/>
              </a:lnTo>
              <a:lnTo>
                <a:pt x="208323" y="638860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54139-1BA2-4FF5-BCED-4988097A64FA}">
      <dsp:nvSpPr>
        <dsp:cNvPr id="0" name=""/>
        <dsp:cNvSpPr/>
      </dsp:nvSpPr>
      <dsp:spPr>
        <a:xfrm>
          <a:off x="1572713" y="1820434"/>
          <a:ext cx="873828" cy="29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826"/>
              </a:lnTo>
              <a:lnTo>
                <a:pt x="873828" y="145826"/>
              </a:lnTo>
              <a:lnTo>
                <a:pt x="873828" y="291653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F28DB-4F7E-4025-8117-C3C35CFDC963}">
      <dsp:nvSpPr>
        <dsp:cNvPr id="0" name=""/>
        <dsp:cNvSpPr/>
      </dsp:nvSpPr>
      <dsp:spPr>
        <a:xfrm>
          <a:off x="150072" y="2806501"/>
          <a:ext cx="218400" cy="162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926"/>
              </a:lnTo>
              <a:lnTo>
                <a:pt x="218400" y="1624926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446F9-5F5A-4E47-890A-DC2952653164}">
      <dsp:nvSpPr>
        <dsp:cNvPr id="0" name=""/>
        <dsp:cNvSpPr/>
      </dsp:nvSpPr>
      <dsp:spPr>
        <a:xfrm>
          <a:off x="150072" y="2806501"/>
          <a:ext cx="218400" cy="63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860"/>
              </a:lnTo>
              <a:lnTo>
                <a:pt x="218400" y="638860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9A463-729B-4C7E-8C9E-ABD792C04214}">
      <dsp:nvSpPr>
        <dsp:cNvPr id="0" name=""/>
        <dsp:cNvSpPr/>
      </dsp:nvSpPr>
      <dsp:spPr>
        <a:xfrm>
          <a:off x="732473" y="1820434"/>
          <a:ext cx="840239" cy="291653"/>
        </a:xfrm>
        <a:custGeom>
          <a:avLst/>
          <a:gdLst/>
          <a:ahLst/>
          <a:cxnLst/>
          <a:rect l="0" t="0" r="0" b="0"/>
          <a:pathLst>
            <a:path>
              <a:moveTo>
                <a:pt x="840239" y="0"/>
              </a:moveTo>
              <a:lnTo>
                <a:pt x="840239" y="145826"/>
              </a:lnTo>
              <a:lnTo>
                <a:pt x="0" y="145826"/>
              </a:lnTo>
              <a:lnTo>
                <a:pt x="0" y="291653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1BA64-1AF6-4B99-AD9D-04F053ACBEEA}">
      <dsp:nvSpPr>
        <dsp:cNvPr id="0" name=""/>
        <dsp:cNvSpPr/>
      </dsp:nvSpPr>
      <dsp:spPr>
        <a:xfrm>
          <a:off x="2267126" y="1150166"/>
          <a:ext cx="1133969" cy="323061"/>
        </a:xfrm>
        <a:custGeom>
          <a:avLst/>
          <a:gdLst/>
          <a:ahLst/>
          <a:cxnLst/>
          <a:rect l="0" t="0" r="0" b="0"/>
          <a:pathLst>
            <a:path>
              <a:moveTo>
                <a:pt x="1133969" y="0"/>
              </a:moveTo>
              <a:lnTo>
                <a:pt x="1133969" y="323061"/>
              </a:lnTo>
              <a:lnTo>
                <a:pt x="0" y="323061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98963-DDB3-45D2-AA7C-974EA084C6EE}">
      <dsp:nvSpPr>
        <dsp:cNvPr id="0" name=""/>
        <dsp:cNvSpPr/>
      </dsp:nvSpPr>
      <dsp:spPr>
        <a:xfrm>
          <a:off x="2706683" y="455753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0" kern="1200" dirty="0" smtClean="0"/>
            <a:t>Produkte</a:t>
          </a:r>
          <a:endParaRPr lang="de-DE" sz="1100" b="0" kern="1200" dirty="0"/>
        </a:p>
      </dsp:txBody>
      <dsp:txXfrm>
        <a:off x="2706683" y="455753"/>
        <a:ext cx="1388826" cy="694413"/>
      </dsp:txXfrm>
    </dsp:sp>
    <dsp:sp modelId="{8DC77EF3-DE22-4296-ACF9-350FFBE4FC12}">
      <dsp:nvSpPr>
        <dsp:cNvPr id="0" name=""/>
        <dsp:cNvSpPr/>
      </dsp:nvSpPr>
      <dsp:spPr>
        <a:xfrm>
          <a:off x="878300" y="1126021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smtClean="0"/>
            <a:t>Pflanzlich</a:t>
          </a:r>
          <a:endParaRPr lang="de-DE" sz="1100" b="0" kern="1200" dirty="0"/>
        </a:p>
      </dsp:txBody>
      <dsp:txXfrm>
        <a:off x="878300" y="1126021"/>
        <a:ext cx="1388826" cy="694413"/>
      </dsp:txXfrm>
    </dsp:sp>
    <dsp:sp modelId="{B758B960-81D7-4B44-AEA9-B6FE29A57D3C}">
      <dsp:nvSpPr>
        <dsp:cNvPr id="0" name=""/>
        <dsp:cNvSpPr/>
      </dsp:nvSpPr>
      <dsp:spPr>
        <a:xfrm>
          <a:off x="4472" y="2112088"/>
          <a:ext cx="1456003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dirty="0" smtClean="0"/>
            <a:t>Getreideerzeugnisse</a:t>
          </a:r>
          <a:endParaRPr lang="de-DE" sz="1000" b="0" kern="1200" dirty="0"/>
        </a:p>
      </dsp:txBody>
      <dsp:txXfrm>
        <a:off x="4472" y="2112088"/>
        <a:ext cx="1456003" cy="694413"/>
      </dsp:txXfrm>
    </dsp:sp>
    <dsp:sp modelId="{F06E520A-82E0-4BE8-A3D1-37DF7CC28DA9}">
      <dsp:nvSpPr>
        <dsp:cNvPr id="0" name=""/>
        <dsp:cNvSpPr/>
      </dsp:nvSpPr>
      <dsp:spPr>
        <a:xfrm>
          <a:off x="368473" y="3098154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dirty="0" smtClean="0"/>
            <a:t>Backwaren</a:t>
          </a:r>
          <a:endParaRPr lang="de-DE" sz="1000" b="0" kern="1200" dirty="0"/>
        </a:p>
      </dsp:txBody>
      <dsp:txXfrm>
        <a:off x="368473" y="3098154"/>
        <a:ext cx="1388826" cy="694413"/>
      </dsp:txXfrm>
    </dsp:sp>
    <dsp:sp modelId="{D60A06E2-3D66-48CB-9472-DD28C2591A6B}">
      <dsp:nvSpPr>
        <dsp:cNvPr id="0" name=""/>
        <dsp:cNvSpPr/>
      </dsp:nvSpPr>
      <dsp:spPr>
        <a:xfrm>
          <a:off x="368473" y="4084221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dirty="0" smtClean="0"/>
            <a:t>Flocken und Müsli</a:t>
          </a:r>
          <a:endParaRPr lang="de-DE" sz="1000" b="0" kern="1200" dirty="0"/>
        </a:p>
      </dsp:txBody>
      <dsp:txXfrm>
        <a:off x="368473" y="4084221"/>
        <a:ext cx="1388826" cy="694413"/>
      </dsp:txXfrm>
    </dsp:sp>
    <dsp:sp modelId="{E9C999A0-58F2-4A89-9D02-C37C33EE7EED}">
      <dsp:nvSpPr>
        <dsp:cNvPr id="0" name=""/>
        <dsp:cNvSpPr/>
      </dsp:nvSpPr>
      <dsp:spPr>
        <a:xfrm>
          <a:off x="1752129" y="2112088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dirty="0" smtClean="0"/>
            <a:t>Obst und Gemüse</a:t>
          </a:r>
          <a:endParaRPr lang="de-DE" sz="1000" b="0" kern="1200" dirty="0"/>
        </a:p>
      </dsp:txBody>
      <dsp:txXfrm>
        <a:off x="1752129" y="2112088"/>
        <a:ext cx="1388826" cy="694413"/>
      </dsp:txXfrm>
    </dsp:sp>
    <dsp:sp modelId="{14A71A08-0000-4AAF-B1A5-C76A100FDBAB}">
      <dsp:nvSpPr>
        <dsp:cNvPr id="0" name=""/>
        <dsp:cNvSpPr/>
      </dsp:nvSpPr>
      <dsp:spPr>
        <a:xfrm>
          <a:off x="2099335" y="3098154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dirty="0" smtClean="0"/>
            <a:t>Einheimisches Obst/Gemüse</a:t>
          </a:r>
          <a:endParaRPr lang="de-DE" sz="1000" b="0" kern="1200" dirty="0"/>
        </a:p>
      </dsp:txBody>
      <dsp:txXfrm>
        <a:off x="2099335" y="3098154"/>
        <a:ext cx="1388826" cy="694413"/>
      </dsp:txXfrm>
    </dsp:sp>
    <dsp:sp modelId="{117F131C-6FCB-4398-B355-6B014BF9816F}">
      <dsp:nvSpPr>
        <dsp:cNvPr id="0" name=""/>
        <dsp:cNvSpPr/>
      </dsp:nvSpPr>
      <dsp:spPr>
        <a:xfrm>
          <a:off x="2099335" y="4084221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dirty="0" smtClean="0"/>
            <a:t>Exotische Früchte</a:t>
          </a:r>
          <a:endParaRPr lang="de-DE" sz="1000" b="0" kern="1200" dirty="0"/>
        </a:p>
      </dsp:txBody>
      <dsp:txXfrm>
        <a:off x="2099335" y="4084221"/>
        <a:ext cx="1388826" cy="694413"/>
      </dsp:txXfrm>
    </dsp:sp>
    <dsp:sp modelId="{8953BAB1-8ADF-4ADC-A8CA-C780704A522D}">
      <dsp:nvSpPr>
        <dsp:cNvPr id="0" name=""/>
        <dsp:cNvSpPr/>
      </dsp:nvSpPr>
      <dsp:spPr>
        <a:xfrm>
          <a:off x="4620055" y="1126021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 smtClean="0"/>
            <a:t>Vom Tier</a:t>
          </a:r>
          <a:endParaRPr lang="de-DE" sz="1800" b="0" kern="1200" dirty="0"/>
        </a:p>
      </dsp:txBody>
      <dsp:txXfrm>
        <a:off x="4620055" y="1126021"/>
        <a:ext cx="1388826" cy="694413"/>
      </dsp:txXfrm>
    </dsp:sp>
    <dsp:sp modelId="{3EE38A46-9BFB-4286-A0F0-5B96E3353DA7}">
      <dsp:nvSpPr>
        <dsp:cNvPr id="0" name=""/>
        <dsp:cNvSpPr/>
      </dsp:nvSpPr>
      <dsp:spPr>
        <a:xfrm>
          <a:off x="3779815" y="2112088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dirty="0" smtClean="0"/>
            <a:t>Eier und Milchprodukte</a:t>
          </a:r>
          <a:endParaRPr lang="de-DE" sz="1000" b="0" kern="1200" dirty="0"/>
        </a:p>
      </dsp:txBody>
      <dsp:txXfrm>
        <a:off x="3779815" y="2112088"/>
        <a:ext cx="1388826" cy="694413"/>
      </dsp:txXfrm>
    </dsp:sp>
    <dsp:sp modelId="{4203A389-6594-45DD-8AC1-8D34AC448C30}">
      <dsp:nvSpPr>
        <dsp:cNvPr id="0" name=""/>
        <dsp:cNvSpPr/>
      </dsp:nvSpPr>
      <dsp:spPr>
        <a:xfrm>
          <a:off x="4127022" y="3098154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smtClean="0"/>
            <a:t>Eier</a:t>
          </a:r>
          <a:endParaRPr lang="de-DE" sz="1000" b="0" kern="1200" dirty="0"/>
        </a:p>
      </dsp:txBody>
      <dsp:txXfrm>
        <a:off x="4127022" y="3098154"/>
        <a:ext cx="1388826" cy="694413"/>
      </dsp:txXfrm>
    </dsp:sp>
    <dsp:sp modelId="{EFA0653B-8101-461A-B6AF-F569D7E31E1C}">
      <dsp:nvSpPr>
        <dsp:cNvPr id="0" name=""/>
        <dsp:cNvSpPr/>
      </dsp:nvSpPr>
      <dsp:spPr>
        <a:xfrm>
          <a:off x="4127022" y="4084221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dirty="0" smtClean="0"/>
            <a:t>Joghurt</a:t>
          </a:r>
          <a:endParaRPr lang="de-DE" sz="1000" b="0" kern="1200" dirty="0"/>
        </a:p>
      </dsp:txBody>
      <dsp:txXfrm>
        <a:off x="4127022" y="4084221"/>
        <a:ext cx="1388826" cy="694413"/>
      </dsp:txXfrm>
    </dsp:sp>
    <dsp:sp modelId="{CE0F8E8F-A791-410F-9608-7F9E3E4DCDCF}">
      <dsp:nvSpPr>
        <dsp:cNvPr id="0" name=""/>
        <dsp:cNvSpPr/>
      </dsp:nvSpPr>
      <dsp:spPr>
        <a:xfrm>
          <a:off x="4127022" y="5070287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dirty="0" smtClean="0"/>
            <a:t>Käse</a:t>
          </a:r>
          <a:endParaRPr lang="de-DE" sz="1000" b="0" kern="1200" dirty="0"/>
        </a:p>
      </dsp:txBody>
      <dsp:txXfrm>
        <a:off x="4127022" y="5070287"/>
        <a:ext cx="1388826" cy="694413"/>
      </dsp:txXfrm>
    </dsp:sp>
    <dsp:sp modelId="{7FDB642F-3FEE-4716-9DF4-2F07E208ABD5}">
      <dsp:nvSpPr>
        <dsp:cNvPr id="0" name=""/>
        <dsp:cNvSpPr/>
      </dsp:nvSpPr>
      <dsp:spPr>
        <a:xfrm>
          <a:off x="5460295" y="2112088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dirty="0" smtClean="0"/>
            <a:t>Fleisch, Fisch, Geflügel</a:t>
          </a:r>
          <a:endParaRPr lang="de-DE" sz="1000" b="0" kern="1200" dirty="0"/>
        </a:p>
      </dsp:txBody>
      <dsp:txXfrm>
        <a:off x="5460295" y="2112088"/>
        <a:ext cx="1388826" cy="694413"/>
      </dsp:txXfrm>
    </dsp:sp>
    <dsp:sp modelId="{376828E5-848D-429E-959E-342C60894DE6}">
      <dsp:nvSpPr>
        <dsp:cNvPr id="0" name=""/>
        <dsp:cNvSpPr/>
      </dsp:nvSpPr>
      <dsp:spPr>
        <a:xfrm>
          <a:off x="5811973" y="3075225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smtClean="0"/>
            <a:t>Rind</a:t>
          </a:r>
          <a:endParaRPr lang="de-DE" sz="1000" b="0" kern="1200" dirty="0"/>
        </a:p>
      </dsp:txBody>
      <dsp:txXfrm>
        <a:off x="5811973" y="3075225"/>
        <a:ext cx="1388826" cy="694413"/>
      </dsp:txXfrm>
    </dsp:sp>
    <dsp:sp modelId="{DA71FEB1-18A6-47C7-B1D8-DEBE63339116}">
      <dsp:nvSpPr>
        <dsp:cNvPr id="0" name=""/>
        <dsp:cNvSpPr/>
      </dsp:nvSpPr>
      <dsp:spPr>
        <a:xfrm>
          <a:off x="5807501" y="4084221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smtClean="0"/>
            <a:t>Schwein</a:t>
          </a:r>
          <a:endParaRPr lang="de-DE" sz="1000" b="0" kern="1200" dirty="0"/>
        </a:p>
      </dsp:txBody>
      <dsp:txXfrm>
        <a:off x="5807501" y="4084221"/>
        <a:ext cx="1388826" cy="694413"/>
      </dsp:txXfrm>
    </dsp:sp>
    <dsp:sp modelId="{AC0C9C4F-7404-4568-94E5-AD888270A4D8}">
      <dsp:nvSpPr>
        <dsp:cNvPr id="0" name=""/>
        <dsp:cNvSpPr/>
      </dsp:nvSpPr>
      <dsp:spPr>
        <a:xfrm>
          <a:off x="5807501" y="5070287"/>
          <a:ext cx="1388826" cy="6944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smtClean="0"/>
            <a:t>Seefisch</a:t>
          </a:r>
          <a:endParaRPr lang="de-DE" sz="1000" b="0" kern="1200" dirty="0"/>
        </a:p>
      </dsp:txBody>
      <dsp:txXfrm>
        <a:off x="5807501" y="5070287"/>
        <a:ext cx="1388826" cy="694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#1" minVer="12.0">
  <dgm:title val=""/>
  <dgm:desc val=""/>
  <dgm:catLst>
    <dgm:cat type="hierarchy" pri="1000"/>
    <dgm:cat type="convert" pri="6000"/>
  </dgm:catLst>
  <dgm:sampData>
    <dgm:dataModel>
      <dgm:ptLst>
        <dgm:pt modelId="0" type="doc">
          <dgm:prSet phldr="1"/>
        </dgm:pt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>
              <dgm:rule type="w" val="INF" fact="NaN" max="NaN"/>
            </dgm:ruleLst>
            <dgm:layoutNode name="rootText1" styleLbl="node1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100"/>
              </dgm:constrLst>
              <dgm:ruleLst>
                <dgm:rule type="primFontSz" val="2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constrLst>
                      <dgm:constr type="alignOff" val="0.65"/>
                    </dgm:constrLst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>
                    <dgm:rule type="w" val="INF" fact="NaN" max="NaN"/>
                  </dgm:ruleLst>
                  <dgm:layoutNode name="rootText" styleLbl="node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100"/>
                    </dgm:constrLst>
                    <dgm:ruleLst>
                      <dgm:rule type="primFontSz" val="2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 styleLbl="asst0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alg type="hierChild">
              <dgm:param type="chAlign" val="l"/>
              <dgm:param type="linDir" val="fromL"/>
              <dgm:param type="secChAlign" val="t"/>
              <dgm:param type="sec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07" axis="precedSib" ptType="parTrans" st="-1" cnt="1">
                <dgm:layoutNode name="Name108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9">
                  <dgm:if name="Name110" func="var" arg="hierBranch" op="equ" val="l">
                    <dgm:alg type="hierRoot">
                      <dgm:param type="hierAlign" val="tR"/>
                    </dgm:alg>
                    <dgm:constrLst>
                      <dgm:constr type="alignOff" val="0.65"/>
                    </dgm:constrLst>
                  </dgm:if>
                  <dgm:if name="Name111" func="var" arg="hierBranch" op="equ" val="r">
                    <dgm:alg type="hierRoot">
                      <dgm:param type="hierAlign" val="tL"/>
                    </dgm:alg>
                    <dgm:constrLst>
                      <dgm:constr type="alignOff" val="0.65"/>
                    </dgm:constrLst>
                  </dgm:if>
                  <dgm:if name="Name112" func="var" arg="hierBranch" op="equ" val="hang">
                    <dgm:alg type="hierRoot"/>
                    <dgm:constrLst>
                      <dgm:constr type="alignOff" val="0.65"/>
                    </dgm:constrLst>
                  </dgm:if>
                  <dgm:if name="Name113" func="var" arg="hierBranch" op="equ" val="std">
                    <dgm:alg type="hierRoot"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4" func="var" arg="hierBranch" op="equ" val="init">
                    <dgm:choose name="Name115">
                      <dgm:if name="Name116" axis="des" func="maxDepth" op="lte" val="1">
                        <dgm:alg type="hierRoot">
                          <dgm:param type="hierAlign" val="tL"/>
                        </dgm:alg>
                        <dgm:constrLst>
                          <dgm:constr type="alignOff" val="0.65"/>
                        </dgm:constrLst>
                      </dgm:if>
                      <dgm:else name="Name117">
                        <dgm:alg type="hierRoot"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8"/>
                </dgm:choose>
                <dgm:shape xmlns:r="http://schemas.openxmlformats.org/officeDocument/2006/relationships" r:blip="">
                  <dgm:adjLst/>
                </dgm:shape>
                <dgm:presOf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9">
                    <dgm:if name="Name120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1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2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3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>
                    <dgm:rule type="w" val="INF" fact="NaN" max="NaN"/>
                  </dgm:ruleLst>
                  <dgm:layoutNode name="rootText3" styleLbl="asst0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100"/>
                    </dgm:constrLst>
                    <dgm:ruleLst>
                      <dgm:rule type="primFontSz" val="2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</dgm:layoutNode>
                </dgm:layoutNode>
                <dgm:layoutNode name="hierChild6">
                  <dgm:choose name="Name124">
                    <dgm:if name="Name125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6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7" func="var" arg="hierBranch" op="equ" val="hang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37" ref="rep2a"/>
                </dgm:layoutNode>
                <dgm:layoutNode name="hierChild7">
                  <dgm:alg type="hierChild">
                    <dgm:param type="chAlign" val="l"/>
                    <dgm:param type="linDir" val="fromL"/>
                    <dgm:param type="secChAlign" val="t"/>
                    <dgm:param type="secLinDir" val="fromT"/>
                  </dgm:alg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38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3CF4-64C7-4D77-89D9-B2867C3F054B}" type="datetimeFigureOut">
              <a:rPr lang="de-DE" smtClean="0"/>
              <a:t>20.10.2015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85F8E-91F4-44E6-A72F-34790490A1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20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/>
              <a:t>Auf den</a:t>
            </a:r>
            <a:r>
              <a:rPr lang="de-DE" sz="1600" baseline="0" dirty="0" smtClean="0"/>
              <a:t> Nährwert von Milchprodukten hinweisen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baseline="0" dirty="0" smtClean="0"/>
              <a:t>Witz über die Kuh in der Bäckerei erzählen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85F8E-91F4-44E6-A72F-34790490A13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49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25F925-2E4A-42D9-BC26-709B8566BD29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E3D2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E3D2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E3D2D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29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67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424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644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70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39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69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68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108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46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979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944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5885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37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542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580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E8F86-4B51-4AA4-9953-D7BAC0DD536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E3D2D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10/20/2015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CAF278">
                    <a:shade val="5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CAF278">
                  <a:shade val="5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9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8" name="drumroll.wav"/>
          </p:stSnd>
        </p:sndAc>
      </p:transition>
    </mc:Choice>
    <mc:Fallback xmlns="">
      <p:transition spd="slow">
        <p:fade/>
        <p:sndAc>
          <p:stSnd>
            <p:snd r:embed="rId19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Sano Naturkost</a:t>
            </a:r>
          </a:p>
        </p:txBody>
      </p:sp>
      <p:sp>
        <p:nvSpPr>
          <p:cNvPr id="3" name="Rechtec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… ist das lecker!</a:t>
            </a:r>
          </a:p>
        </p:txBody>
      </p:sp>
    </p:spTree>
    <p:extLst>
      <p:ext uri="{BB962C8B-B14F-4D97-AF65-F5344CB8AC3E}">
        <p14:creationId xmlns:p14="http://schemas.microsoft.com/office/powerpoint/2010/main" val="203136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drumroll.wav"/>
          </p:stSnd>
        </p:sndAc>
      </p:transition>
    </mc:Choice>
    <mc:Fallback xmlns="">
      <p:transition spd="slow">
        <p:checker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Grp="1"/>
          </p:cNvSpPr>
          <p:nvPr>
            <p:ph type="title"/>
          </p:nvPr>
        </p:nvSpPr>
        <p:spPr>
          <a:xfrm>
            <a:off x="2783632" y="116632"/>
            <a:ext cx="6563568" cy="823168"/>
          </a:xfrm>
        </p:spPr>
        <p:txBody>
          <a:bodyPr/>
          <a:lstStyle/>
          <a:p>
            <a:pPr algn="ctr"/>
            <a:r>
              <a:rPr lang="de-DE" dirty="0" smtClean="0"/>
              <a:t>Produktsparten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567149"/>
              </p:ext>
            </p:extLst>
          </p:nvPr>
        </p:nvGraphicFramePr>
        <p:xfrm>
          <a:off x="2711624" y="836712"/>
          <a:ext cx="72008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0454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3" name="drumroll.wav"/>
          </p:stSnd>
        </p:sndAc>
      </p:transition>
    </mc:Choice>
    <mc:Fallback xmlns="">
      <p:transition spd="slow">
        <p:fade/>
        <p:sndAc>
          <p:stSnd>
            <p:snd r:embed="rId9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998963-DDB3-45D2-AA7C-974EA084C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47998963-DDB3-45D2-AA7C-974EA084C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47998963-DDB3-45D2-AA7C-974EA084C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47998963-DDB3-45D2-AA7C-974EA084C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11BA64-1AF6-4B99-AD9D-04F053ACB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D011BA64-1AF6-4B99-AD9D-04F053ACBE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D011BA64-1AF6-4B99-AD9D-04F053ACB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D011BA64-1AF6-4B99-AD9D-04F053ACB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C77EF3-DE22-4296-ACF9-350FFBE4F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8DC77EF3-DE22-4296-ACF9-350FFBE4F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8DC77EF3-DE22-4296-ACF9-350FFBE4F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8DC77EF3-DE22-4296-ACF9-350FFBE4F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33A20-680B-47D3-AAA1-2C1A48C66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DA633A20-680B-47D3-AAA1-2C1A48C66E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DA633A20-680B-47D3-AAA1-2C1A48C66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DA633A20-680B-47D3-AAA1-2C1A48C66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53BAB1-8ADF-4ADC-A8CA-C780704A5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8953BAB1-8ADF-4ADC-A8CA-C780704A5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8953BAB1-8ADF-4ADC-A8CA-C780704A5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8953BAB1-8ADF-4ADC-A8CA-C780704A5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09A463-729B-4C7E-8C9E-ABD792C04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A009A463-729B-4C7E-8C9E-ABD792C042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A009A463-729B-4C7E-8C9E-ABD792C04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A009A463-729B-4C7E-8C9E-ABD792C04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58B960-81D7-4B44-AEA9-B6FE29A57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B758B960-81D7-4B44-AEA9-B6FE29A57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B758B960-81D7-4B44-AEA9-B6FE29A57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B758B960-81D7-4B44-AEA9-B6FE29A57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054139-1BA2-4FF5-BCED-4988097A6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13054139-1BA2-4FF5-BCED-4988097A6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13054139-1BA2-4FF5-BCED-4988097A6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13054139-1BA2-4FF5-BCED-4988097A6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C999A0-58F2-4A89-9D02-C37C33EE7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E9C999A0-58F2-4A89-9D02-C37C33EE7E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E9C999A0-58F2-4A89-9D02-C37C33EE7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E9C999A0-58F2-4A89-9D02-C37C33EE7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5B8A4F-BFD9-4361-9C8A-86AEA13CF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995B8A4F-BFD9-4361-9C8A-86AEA13CFC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995B8A4F-BFD9-4361-9C8A-86AEA13CF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995B8A4F-BFD9-4361-9C8A-86AEA13CF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E38A46-9BFB-4286-A0F0-5B96E3353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3EE38A46-9BFB-4286-A0F0-5B96E3353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3EE38A46-9BFB-4286-A0F0-5B96E3353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3EE38A46-9BFB-4286-A0F0-5B96E3353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69CC87-CD6E-492A-837E-1FB079277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C869CC87-CD6E-492A-837E-1FB079277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C869CC87-CD6E-492A-837E-1FB079277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C869CC87-CD6E-492A-837E-1FB079277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DB642F-3FEE-4716-9DF4-2F07E208A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graphicEl>
                                              <a:dgm id="{7FDB642F-3FEE-4716-9DF4-2F07E208A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7FDB642F-3FEE-4716-9DF4-2F07E208A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7FDB642F-3FEE-4716-9DF4-2F07E208A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5446F9-5F5A-4E47-890A-DC2952653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graphicEl>
                                              <a:dgm id="{805446F9-5F5A-4E47-890A-DC29526531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graphicEl>
                                              <a:dgm id="{805446F9-5F5A-4E47-890A-DC2952653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graphicEl>
                                              <a:dgm id="{805446F9-5F5A-4E47-890A-DC2952653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6E520A-82E0-4BE8-A3D1-37DF7CC28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graphicEl>
                                              <a:dgm id="{F06E520A-82E0-4BE8-A3D1-37DF7CC28D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graphicEl>
                                              <a:dgm id="{F06E520A-82E0-4BE8-A3D1-37DF7CC28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graphicEl>
                                              <a:dgm id="{F06E520A-82E0-4BE8-A3D1-37DF7CC28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EF28DB-4F7E-4025-8117-C3C35CFDC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graphicEl>
                                              <a:dgm id="{9FEF28DB-4F7E-4025-8117-C3C35CFDC9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graphicEl>
                                              <a:dgm id="{9FEF28DB-4F7E-4025-8117-C3C35CFDC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graphicEl>
                                              <a:dgm id="{9FEF28DB-4F7E-4025-8117-C3C35CFDC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0A06E2-3D66-48CB-9472-DD28C2591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>
                                            <p:graphicEl>
                                              <a:dgm id="{D60A06E2-3D66-48CB-9472-DD28C2591A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D60A06E2-3D66-48CB-9472-DD28C2591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graphicEl>
                                              <a:dgm id="{D60A06E2-3D66-48CB-9472-DD28C2591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6B2E5B-3DA9-47A3-B141-42F57F23D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graphicEl>
                                              <a:dgm id="{9E6B2E5B-3DA9-47A3-B141-42F57F23D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graphicEl>
                                              <a:dgm id="{9E6B2E5B-3DA9-47A3-B141-42F57F23D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graphicEl>
                                              <a:dgm id="{9E6B2E5B-3DA9-47A3-B141-42F57F23D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A71A08-0000-4AAF-B1A5-C76A100FD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">
                                            <p:graphicEl>
                                              <a:dgm id="{14A71A08-0000-4AAF-B1A5-C76A100FDB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graphicEl>
                                              <a:dgm id="{14A71A08-0000-4AAF-B1A5-C76A100FD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14A71A08-0000-4AAF-B1A5-C76A100FD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405B26-91D7-4EB6-848E-6E12A39FF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">
                                            <p:graphicEl>
                                              <a:dgm id="{03405B26-91D7-4EB6-848E-6E12A39FF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>
                                            <p:graphicEl>
                                              <a:dgm id="{03405B26-91D7-4EB6-848E-6E12A39FF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graphicEl>
                                              <a:dgm id="{03405B26-91D7-4EB6-848E-6E12A39FF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7F131C-6FCB-4398-B355-6B014BF98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">
                                            <p:graphicEl>
                                              <a:dgm id="{117F131C-6FCB-4398-B355-6B014BF981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graphicEl>
                                              <a:dgm id="{117F131C-6FCB-4398-B355-6B014BF98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>
                                            <p:graphicEl>
                                              <a:dgm id="{117F131C-6FCB-4398-B355-6B014BF98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4F9C73-AFCB-4476-9077-BDDA9EE56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">
                                            <p:graphicEl>
                                              <a:dgm id="{1D4F9C73-AFCB-4476-9077-BDDA9EE563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graphicEl>
                                              <a:dgm id="{1D4F9C73-AFCB-4476-9077-BDDA9EE56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graphicEl>
                                              <a:dgm id="{1D4F9C73-AFCB-4476-9077-BDDA9EE56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03A389-6594-45DD-8AC1-8D34AC448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">
                                            <p:graphicEl>
                                              <a:dgm id="{4203A389-6594-45DD-8AC1-8D34AC448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">
                                            <p:graphicEl>
                                              <a:dgm id="{4203A389-6594-45DD-8AC1-8D34AC448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">
                                            <p:graphicEl>
                                              <a:dgm id="{4203A389-6594-45DD-8AC1-8D34AC448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D7CCC5-F4FF-4148-86EA-5F9A15107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">
                                            <p:graphicEl>
                                              <a:dgm id="{5ED7CCC5-F4FF-4148-86EA-5F9A151070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">
                                            <p:graphicEl>
                                              <a:dgm id="{5ED7CCC5-F4FF-4148-86EA-5F9A15107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">
                                            <p:graphicEl>
                                              <a:dgm id="{5ED7CCC5-F4FF-4148-86EA-5F9A15107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A0653B-8101-461A-B6AF-F569D7E31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">
                                            <p:graphicEl>
                                              <a:dgm id="{EFA0653B-8101-461A-B6AF-F569D7E31E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">
                                            <p:graphicEl>
                                              <a:dgm id="{EFA0653B-8101-461A-B6AF-F569D7E31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">
                                            <p:graphicEl>
                                              <a:dgm id="{EFA0653B-8101-461A-B6AF-F569D7E31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A8B828-BD31-4563-9F5C-D782256F5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">
                                            <p:graphicEl>
                                              <a:dgm id="{2BA8B828-BD31-4563-9F5C-D782256F52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">
                                            <p:graphicEl>
                                              <a:dgm id="{2BA8B828-BD31-4563-9F5C-D782256F5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">
                                            <p:graphicEl>
                                              <a:dgm id="{2BA8B828-BD31-4563-9F5C-D782256F5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0F8E8F-A791-410F-9608-7F9E3E4DC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">
                                            <p:graphicEl>
                                              <a:dgm id="{CE0F8E8F-A791-410F-9608-7F9E3E4DCD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">
                                            <p:graphicEl>
                                              <a:dgm id="{CE0F8E8F-A791-410F-9608-7F9E3E4DC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">
                                            <p:graphicEl>
                                              <a:dgm id="{CE0F8E8F-A791-410F-9608-7F9E3E4DC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0FDE60-BBAB-472A-B76A-138FAB89F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">
                                            <p:graphicEl>
                                              <a:dgm id="{C10FDE60-BBAB-472A-B76A-138FAB89F3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>
                                            <p:graphicEl>
                                              <a:dgm id="{C10FDE60-BBAB-472A-B76A-138FAB89F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">
                                            <p:graphicEl>
                                              <a:dgm id="{C10FDE60-BBAB-472A-B76A-138FAB89F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6828E5-848D-429E-959E-342C60894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">
                                            <p:graphicEl>
                                              <a:dgm id="{376828E5-848D-429E-959E-342C60894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">
                                            <p:graphicEl>
                                              <a:dgm id="{376828E5-848D-429E-959E-342C60894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">
                                            <p:graphicEl>
                                              <a:dgm id="{376828E5-848D-429E-959E-342C60894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D1A309-6513-4F68-A900-5F618047E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">
                                            <p:graphicEl>
                                              <a:dgm id="{B4D1A309-6513-4F68-A900-5F618047E7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">
                                            <p:graphicEl>
                                              <a:dgm id="{B4D1A309-6513-4F68-A900-5F618047E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">
                                            <p:graphicEl>
                                              <a:dgm id="{B4D1A309-6513-4F68-A900-5F618047E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71FEB1-18A6-47C7-B1D8-DEBE63339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">
                                            <p:graphicEl>
                                              <a:dgm id="{DA71FEB1-18A6-47C7-B1D8-DEBE633391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">
                                            <p:graphicEl>
                                              <a:dgm id="{DA71FEB1-18A6-47C7-B1D8-DEBE63339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">
                                            <p:graphicEl>
                                              <a:dgm id="{DA71FEB1-18A6-47C7-B1D8-DEBE63339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D3128D-55DA-4E38-AFE8-23B07A4B1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">
                                            <p:graphicEl>
                                              <a:dgm id="{30D3128D-55DA-4E38-AFE8-23B07A4B12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">
                                            <p:graphicEl>
                                              <a:dgm id="{30D3128D-55DA-4E38-AFE8-23B07A4B1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">
                                            <p:graphicEl>
                                              <a:dgm id="{30D3128D-55DA-4E38-AFE8-23B07A4B1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0C9C4F-7404-4568-94E5-AD88827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">
                                            <p:graphicEl>
                                              <a:dgm id="{AC0C9C4F-7404-4568-94E5-AD888270A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">
                                            <p:graphicEl>
                                              <a:dgm id="{AC0C9C4F-7404-4568-94E5-AD88827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">
                                            <p:graphicEl>
                                              <a:dgm id="{AC0C9C4F-7404-4568-94E5-AD888270A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Anteile der Produktsparten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661219"/>
              </p:ext>
            </p:extLst>
          </p:nvPr>
        </p:nvGraphicFramePr>
        <p:xfrm>
          <a:off x="1795318" y="1842653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70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Erfolge des letzten Jahres</a:t>
            </a:r>
            <a:endParaRPr lang="de-DE" dirty="0"/>
          </a:p>
        </p:txBody>
      </p:sp>
      <p:sp>
        <p:nvSpPr>
          <p:cNvPr id="3" name="Rechtec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Enorme Umsatzsteigerung</a:t>
            </a:r>
            <a:endParaRPr lang="de-DE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Etablierung auf dem Markt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Einführung weiterer Kontrollstufen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Gleichmäßig hohe Produktqualität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Verleihung des Gütesiegels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</a:rPr>
              <a:t>Sehr gute Bewertungen in diversen Tests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0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Was Sano seinen Mitarbeitern bietet</a:t>
            </a:r>
            <a:endParaRPr lang="de-DE" dirty="0"/>
          </a:p>
        </p:txBody>
      </p:sp>
      <p:sp>
        <p:nvSpPr>
          <p:cNvPr id="3" name="Rechtec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/>
                </a:solidFill>
              </a:rPr>
              <a:t>Helle und freundliche Büros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/>
                </a:solidFill>
              </a:rPr>
              <a:t>Modernste Produktionsanlagen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/>
                </a:solidFill>
              </a:rPr>
              <a:t>Regelmäßige Schulungen/PC-Kurse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/>
                </a:solidFill>
              </a:rPr>
              <a:t>Nettes, engagiertes Team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solidFill>
                  <a:schemeClr val="tx1"/>
                </a:solidFill>
              </a:rPr>
              <a:t>Etliche Sozialleistungen</a:t>
            </a:r>
          </a:p>
        </p:txBody>
      </p:sp>
    </p:spTree>
    <p:extLst>
      <p:ext uri="{BB962C8B-B14F-4D97-AF65-F5344CB8AC3E}">
        <p14:creationId xmlns:p14="http://schemas.microsoft.com/office/powerpoint/2010/main" val="305895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Breitbild</PresentationFormat>
  <Paragraphs>37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Candara</vt:lpstr>
      <vt:lpstr>Century Gothic</vt:lpstr>
      <vt:lpstr>Wingdings 3</vt:lpstr>
      <vt:lpstr>Fetzen</vt:lpstr>
      <vt:lpstr>Sano Naturkost</vt:lpstr>
      <vt:lpstr>Produktsparten</vt:lpstr>
      <vt:lpstr>Anteile der Produktsparten</vt:lpstr>
      <vt:lpstr>Erfolge des letzten Jahres</vt:lpstr>
      <vt:lpstr>Was Sano seinen Mitarbeitern bietet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Sano Naturkost</dc:title>
  <dc:creator>Lina Wagner</dc:creator>
  <cp:lastModifiedBy>Lina Wagner</cp:lastModifiedBy>
  <cp:revision>4</cp:revision>
  <dcterms:created xsi:type="dcterms:W3CDTF">2015-10-20T10:08:10Z</dcterms:created>
  <dcterms:modified xsi:type="dcterms:W3CDTF">2015-10-20T11:44:09Z</dcterms:modified>
</cp:coreProperties>
</file>