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</p:sldMasterIdLst>
  <p:sldIdLst>
    <p:sldId id="257" r:id="rId4"/>
    <p:sldId id="258" r:id="rId5"/>
    <p:sldId id="259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1288" y="-8468"/>
            <a:ext cx="12226405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461" y="2404534"/>
            <a:ext cx="776895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461" y="4050835"/>
            <a:ext cx="776895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6681-3335-4CC9-93A7-D0C5CB639C3C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11.10.2015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Referentin: Heike Müller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F0D3-63D3-4BA9-8F15-4E4C58787E9A}" type="slidenum">
              <a:rPr lang="de-DE" smtClean="0">
                <a:solidFill>
                  <a:srgbClr val="90C226"/>
                </a:solidFill>
              </a:rPr>
              <a:pPr/>
              <a:t>‹Nr.›</a:t>
            </a:fld>
            <a:endParaRPr lang="de-DE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680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E205-AACE-4872-963B-F44BD7BC20D3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11.10.2015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Referentin: Heike Müller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F0D3-63D3-4BA9-8F15-4E4C58787E9A}" type="slidenum">
              <a:rPr lang="de-DE" smtClean="0">
                <a:solidFill>
                  <a:srgbClr val="90C226"/>
                </a:solidFill>
              </a:rPr>
              <a:pPr/>
              <a:t>‹Nr.›</a:t>
            </a:fld>
            <a:endParaRPr lang="de-DE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73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E205-AACE-4872-963B-F44BD7BC20D3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11.10.2015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Referentin: Heike Müller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F0D3-63D3-4BA9-8F15-4E4C58787E9A}" type="slidenum">
              <a:rPr lang="de-DE" smtClean="0">
                <a:solidFill>
                  <a:srgbClr val="90C226"/>
                </a:solidFill>
              </a:rPr>
              <a:pPr/>
              <a:t>‹Nr.›</a:t>
            </a:fld>
            <a:endParaRPr lang="de-DE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501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1289" y="-8468"/>
            <a:ext cx="12226407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9" y="2160590"/>
            <a:ext cx="846361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7011" y="6041364"/>
            <a:ext cx="912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AD51E-A350-439E-A11B-DB611039752D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11.10.2015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2799" y="6041364"/>
            <a:ext cx="6163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Referentin: Heike Müller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2902" y="6041364"/>
            <a:ext cx="68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2B3F0D3-63D3-4BA9-8F15-4E4C58787E9A}" type="slidenum">
              <a:rPr lang="de-DE" smtClean="0">
                <a:solidFill>
                  <a:srgbClr val="90C226"/>
                </a:solidFill>
              </a:rPr>
              <a:pPr/>
              <a:t>‹Nr.›</a:t>
            </a:fld>
            <a:endParaRPr lang="de-DE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023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1289" y="-8468"/>
            <a:ext cx="12226407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9" y="2160590"/>
            <a:ext cx="846361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7011" y="6041364"/>
            <a:ext cx="912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AD51E-A350-439E-A11B-DB611039752D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11.10.2015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2799" y="6041364"/>
            <a:ext cx="6163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Referentin: Heike Müller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2902" y="6041364"/>
            <a:ext cx="68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2B3F0D3-63D3-4BA9-8F15-4E4C58787E9A}" type="slidenum">
              <a:rPr lang="de-DE" smtClean="0">
                <a:solidFill>
                  <a:srgbClr val="90C226"/>
                </a:solidFill>
              </a:rPr>
              <a:pPr/>
              <a:t>‹Nr.›</a:t>
            </a:fld>
            <a:endParaRPr lang="de-DE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541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1289" y="-8468"/>
            <a:ext cx="12226407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9" y="2160590"/>
            <a:ext cx="846361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7011" y="6041364"/>
            <a:ext cx="912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AD51E-A350-439E-A11B-DB611039752D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11.10.2015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2799" y="6041364"/>
            <a:ext cx="6163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Referentin: Heike Müller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2902" y="6041364"/>
            <a:ext cx="68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2B3F0D3-63D3-4BA9-8F15-4E4C58787E9A}" type="slidenum">
              <a:rPr lang="de-DE" smtClean="0">
                <a:solidFill>
                  <a:srgbClr val="90C226"/>
                </a:solidFill>
              </a:rPr>
              <a:pPr/>
              <a:t>‹Nr.›</a:t>
            </a:fld>
            <a:endParaRPr lang="de-DE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57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mtClean="0"/>
              <a:t>Ausgeruht und voller Kraft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Das etwas andere Urlaubskonzept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5347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Raus aus dem Alltag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Neues lernen</a:t>
            </a:r>
          </a:p>
          <a:p>
            <a:r>
              <a:rPr lang="de-DE" dirty="0" smtClean="0"/>
              <a:t>Ungewohntes tun</a:t>
            </a:r>
          </a:p>
          <a:p>
            <a:r>
              <a:rPr lang="de-DE" dirty="0" smtClean="0"/>
              <a:t>sich bewegen</a:t>
            </a:r>
          </a:p>
          <a:p>
            <a:r>
              <a:rPr lang="de-DE" dirty="0" smtClean="0"/>
              <a:t>aktiv entspannen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2ADC5-5924-4F4D-BD55-CBA7267F5232}" type="datetime1">
              <a:rPr lang="de-DE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pPr/>
              <a:t>11.10.2015</a:t>
            </a:fld>
            <a:endParaRPr lang="de-DE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t>Referentin: Heike Müller</a:t>
            </a:r>
            <a:endParaRPr lang="de-DE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F0D3-63D3-4BA9-8F15-4E4C58787E9A}" type="slidenum">
              <a:rPr lang="de-DE">
                <a:solidFill>
                  <a:srgbClr val="90C226"/>
                </a:solidFill>
                <a:latin typeface="Trebuchet MS" panose="020B0603020202020204"/>
              </a:rPr>
              <a:pPr/>
              <a:t>2</a:t>
            </a:fld>
            <a:endParaRPr lang="de-DE">
              <a:solidFill>
                <a:srgbClr val="90C226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639028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Last, but not least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Komplett organisierte An-/Abreise</a:t>
            </a:r>
          </a:p>
          <a:p>
            <a:r>
              <a:rPr lang="de-DE" dirty="0" smtClean="0"/>
              <a:t>Erholsames Wohnen</a:t>
            </a:r>
          </a:p>
          <a:p>
            <a:pPr lvl="1"/>
            <a:r>
              <a:rPr lang="de-DE" dirty="0" smtClean="0"/>
              <a:t>Ruhige, landschaftlich reizvolle Lage</a:t>
            </a:r>
          </a:p>
          <a:p>
            <a:pPr marL="800100" lvl="3" indent="-342900"/>
            <a:r>
              <a:rPr lang="de-DE" sz="2800" dirty="0"/>
              <a:t>Handverlesene Hotels</a:t>
            </a:r>
          </a:p>
          <a:p>
            <a:pPr marL="800100" lvl="3" indent="-342900"/>
            <a:r>
              <a:rPr lang="de-DE" sz="2800" dirty="0"/>
              <a:t>Mindestens 4 Sterne</a:t>
            </a:r>
            <a:r>
              <a:rPr lang="de-DE" sz="3000" dirty="0"/>
              <a:t> </a:t>
            </a:r>
          </a:p>
          <a:p>
            <a:r>
              <a:rPr lang="de-DE" dirty="0"/>
              <a:t>Köstliche leichte Küche</a:t>
            </a:r>
          </a:p>
          <a:p>
            <a:r>
              <a:rPr lang="de-DE" dirty="0" smtClean="0"/>
              <a:t>Ausflüge, Massagen, Wellness</a:t>
            </a:r>
          </a:p>
          <a:p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0426-7124-4685-A37B-412C30F08B2A}" type="datetime1">
              <a:rPr lang="de-DE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pPr/>
              <a:t>11.10.2015</a:t>
            </a:fld>
            <a:endParaRPr lang="de-DE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t>Referentin: Heike Müller</a:t>
            </a:r>
            <a:endParaRPr lang="de-DE" dirty="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F0D3-63D3-4BA9-8F15-4E4C58787E9A}" type="slidenum">
              <a:rPr lang="de-DE">
                <a:solidFill>
                  <a:srgbClr val="90C226"/>
                </a:solidFill>
                <a:latin typeface="Trebuchet MS" panose="020B0603020202020204"/>
              </a:rPr>
              <a:pPr/>
              <a:t>3</a:t>
            </a:fld>
            <a:endParaRPr lang="de-DE">
              <a:solidFill>
                <a:srgbClr val="90C226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7600483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1_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2_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Breitbild</PresentationFormat>
  <Paragraphs>21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Trebuchet MS</vt:lpstr>
      <vt:lpstr>Wingdings 3</vt:lpstr>
      <vt:lpstr>Facette</vt:lpstr>
      <vt:lpstr>1_Facette</vt:lpstr>
      <vt:lpstr>2_Facette</vt:lpstr>
      <vt:lpstr>Ausgeruht und voller Kraft</vt:lpstr>
      <vt:lpstr>Raus aus dem Alltag</vt:lpstr>
      <vt:lpstr>Last, but not least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Ausgeruht und voller Kraft</dc:title>
  <dc:creator>Lina Wagner</dc:creator>
  <cp:lastModifiedBy>Lina Wagner</cp:lastModifiedBy>
  <cp:revision>1</cp:revision>
  <dcterms:created xsi:type="dcterms:W3CDTF">2015-10-11T16:32:46Z</dcterms:created>
  <dcterms:modified xsi:type="dcterms:W3CDTF">2015-10-11T16:33:09Z</dcterms:modified>
</cp:coreProperties>
</file>