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</p:sldMasterIdLst>
  <p:sldIdLst>
    <p:sldId id="256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61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028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219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7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44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7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60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42292" y="4321159"/>
            <a:ext cx="1860631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4445" y="4529542"/>
            <a:ext cx="779971" cy="365125"/>
          </a:xfrm>
        </p:spPr>
        <p:txBody>
          <a:bodyPr/>
          <a:lstStyle/>
          <a:p>
            <a:fld id="{92B3F0D3-63D3-4BA9-8F15-4E4C58787E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9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2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3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38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72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2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32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91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BC45-8D4C-4E3B-83CB-CECA7DB29CC1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17207-BB31-48D1-9159-F32597E4E0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15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7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3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3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3F0D3-63D3-4BA9-8F15-4E4C58787E9A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7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26416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28" y="285"/>
            <a:ext cx="2603029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84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2133600"/>
            <a:ext cx="878931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0" y="6135090"/>
            <a:ext cx="102184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0C38-786E-4A16-BDFC-EF302DD24E20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11.10.2015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887" y="6135810"/>
            <a:ext cx="7621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637" y="787784"/>
            <a:ext cx="779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B3F0D3-63D3-4BA9-8F15-4E4C58787E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Ausgeruht und voller Kraft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Das etwas andere Urlaubskonzept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914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Raus aus dem Alltag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Neues lernen</a:t>
            </a:r>
          </a:p>
          <a:p>
            <a:r>
              <a:rPr lang="de-DE" dirty="0" smtClean="0"/>
              <a:t>Ungewohntes tun</a:t>
            </a:r>
          </a:p>
          <a:p>
            <a:r>
              <a:rPr lang="de-DE" dirty="0" smtClean="0"/>
              <a:t>sich bewegen</a:t>
            </a:r>
          </a:p>
          <a:p>
            <a:r>
              <a:rPr lang="de-DE" dirty="0" smtClean="0"/>
              <a:t>aktiv entspannen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49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Last, but not least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Komplett organisierte An-/Abreise</a:t>
            </a:r>
          </a:p>
          <a:p>
            <a:r>
              <a:rPr lang="de-DE" dirty="0" smtClean="0"/>
              <a:t>Erholsames Wohnen</a:t>
            </a:r>
          </a:p>
          <a:p>
            <a:pPr lvl="1"/>
            <a:r>
              <a:rPr lang="de-DE" dirty="0" smtClean="0"/>
              <a:t>Ruhige, landschaftlich reizvolle Lage</a:t>
            </a:r>
          </a:p>
          <a:p>
            <a:pPr marL="800100" lvl="3" indent="-342900"/>
            <a:r>
              <a:rPr lang="de-DE" sz="2800" dirty="0"/>
              <a:t>Handverlesene Hotels</a:t>
            </a:r>
            <a:br>
              <a:rPr lang="de-DE" sz="2800" dirty="0"/>
            </a:br>
            <a:r>
              <a:rPr lang="de-DE" sz="2800" dirty="0"/>
              <a:t>(mindestens 4 Sterne)</a:t>
            </a:r>
            <a:r>
              <a:rPr lang="de-DE" sz="3000" dirty="0"/>
              <a:t> </a:t>
            </a:r>
          </a:p>
          <a:p>
            <a:r>
              <a:rPr lang="de-DE" dirty="0" smtClean="0"/>
              <a:t>Köstliche </a:t>
            </a:r>
            <a:r>
              <a:rPr lang="de-DE" dirty="0"/>
              <a:t>leichte Küche</a:t>
            </a:r>
          </a:p>
          <a:p>
            <a:r>
              <a:rPr lang="de-DE" dirty="0" smtClean="0"/>
              <a:t>Ausflüge, Massagen, Wellness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9464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Ausgeruht und voller Kraft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Das etwas andere Urlaubskonzept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59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Ausgeruht und voller Kraft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Das etwas andere Urlaubskonzept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306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Breitbild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Trebuchet MS</vt:lpstr>
      <vt:lpstr>Wingdings 3</vt:lpstr>
      <vt:lpstr>Office</vt:lpstr>
      <vt:lpstr>Larissa-Design</vt:lpstr>
      <vt:lpstr>1_Larissa-Design</vt:lpstr>
      <vt:lpstr>2_Larissa-Design</vt:lpstr>
      <vt:lpstr>Facette</vt:lpstr>
      <vt:lpstr>Fetzen</vt:lpstr>
      <vt:lpstr>Ausgeruht und voller Kraft</vt:lpstr>
      <vt:lpstr>Raus aus dem Alltag</vt:lpstr>
      <vt:lpstr>Last, but not least</vt:lpstr>
      <vt:lpstr>Ausgeruht und voller Kraft</vt:lpstr>
      <vt:lpstr>Ausgeruht und voller Kraft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Ausgeruht und voller Kraft</dc:title>
  <dc:creator>O. Grill</dc:creator>
  <cp:lastModifiedBy>Lina Wagner</cp:lastModifiedBy>
  <cp:revision>3</cp:revision>
  <dcterms:created xsi:type="dcterms:W3CDTF">2015-10-11T15:11:20Z</dcterms:created>
  <dcterms:modified xsi:type="dcterms:W3CDTF">2015-10-11T16:30:56Z</dcterms:modified>
</cp:coreProperties>
</file>