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</p:sldMasterIdLst>
  <p:sldIdLst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3" d="100"/>
          <a:sy n="53" d="100"/>
        </p:scale>
        <p:origin x="84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64A8B-46B3-4BFA-9052-DD04F82E079D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de-DE"/>
        </a:p>
      </dgm:t>
    </dgm:pt>
    <dgm:pt modelId="{D7D2DBB1-DD9A-465F-A2A5-5B8209CB47ED}">
      <dgm:prSet phldrT="[Text]"/>
      <dgm:spPr>
        <a:effectLst/>
      </dgm:spPr>
      <dgm:t>
        <a:bodyPr/>
        <a:lstStyle/>
        <a:p>
          <a:r>
            <a:rPr lang="de-DE" dirty="0" smtClean="0"/>
            <a:t>Textelemente</a:t>
          </a:r>
          <a:endParaRPr lang="de-DE" dirty="0"/>
        </a:p>
      </dgm:t>
    </dgm:pt>
    <dgm:pt modelId="{6B187FFA-B2DD-4A4A-9A1E-B0D5EFD2E10C}" type="parTrans" cxnId="{5C90ACCC-D35D-442F-B29C-4497F27F32AF}">
      <dgm:prSet/>
      <dgm:spPr/>
      <dgm:t>
        <a:bodyPr/>
        <a:lstStyle/>
        <a:p>
          <a:endParaRPr lang="de-DE"/>
        </a:p>
      </dgm:t>
    </dgm:pt>
    <dgm:pt modelId="{DD7CE2AC-A001-4F00-B743-E30D5714E426}" type="sibTrans" cxnId="{5C90ACCC-D35D-442F-B29C-4497F27F32AF}">
      <dgm:prSet/>
      <dgm:spPr/>
      <dgm:t>
        <a:bodyPr/>
        <a:lstStyle/>
        <a:p>
          <a:endParaRPr lang="de-DE"/>
        </a:p>
      </dgm:t>
    </dgm:pt>
    <dgm:pt modelId="{409D7B5A-9117-49F5-B6BE-8A133048B09E}">
      <dgm:prSet phldrT="[Text]"/>
      <dgm:spPr>
        <a:effectLst/>
      </dgm:spPr>
      <dgm:t>
        <a:bodyPr/>
        <a:lstStyle/>
        <a:p>
          <a:r>
            <a:rPr lang="de-DE" dirty="0" smtClean="0"/>
            <a:t>Aufzählungen</a:t>
          </a:r>
          <a:endParaRPr lang="de-DE" dirty="0"/>
        </a:p>
      </dgm:t>
    </dgm:pt>
    <dgm:pt modelId="{5D7FED6B-1578-4874-BAA0-40586BF2659F}" type="parTrans" cxnId="{4239A01B-4B7E-4B87-8241-8F958A4EB67B}">
      <dgm:prSet/>
      <dgm:spPr/>
      <dgm:t>
        <a:bodyPr/>
        <a:lstStyle/>
        <a:p>
          <a:endParaRPr lang="de-DE"/>
        </a:p>
      </dgm:t>
    </dgm:pt>
    <dgm:pt modelId="{37EDBC26-FBE1-419A-8F2B-C692D3FF8CB7}" type="sibTrans" cxnId="{4239A01B-4B7E-4B87-8241-8F958A4EB67B}">
      <dgm:prSet/>
      <dgm:spPr/>
      <dgm:t>
        <a:bodyPr/>
        <a:lstStyle/>
        <a:p>
          <a:endParaRPr lang="de-DE"/>
        </a:p>
      </dgm:t>
    </dgm:pt>
    <dgm:pt modelId="{8031BACA-5CF7-469B-82CE-91D1CD517639}">
      <dgm:prSet phldrT="[Text]"/>
      <dgm:spPr>
        <a:effectLst/>
      </dgm:spPr>
      <dgm:t>
        <a:bodyPr/>
        <a:lstStyle/>
        <a:p>
          <a:r>
            <a:rPr lang="de-DE" dirty="0" smtClean="0"/>
            <a:t>Titel/Überschriften</a:t>
          </a:r>
          <a:endParaRPr lang="de-DE" dirty="0"/>
        </a:p>
      </dgm:t>
    </dgm:pt>
    <dgm:pt modelId="{76EE5D90-5376-4B19-A387-8D98AB2670E0}" type="parTrans" cxnId="{564A1436-BF81-4F19-AD21-35BA597353B9}">
      <dgm:prSet/>
      <dgm:spPr/>
      <dgm:t>
        <a:bodyPr/>
        <a:lstStyle/>
        <a:p>
          <a:endParaRPr lang="de-DE"/>
        </a:p>
      </dgm:t>
    </dgm:pt>
    <dgm:pt modelId="{3C075887-D150-4324-901A-6632B12FDC1C}" type="sibTrans" cxnId="{564A1436-BF81-4F19-AD21-35BA597353B9}">
      <dgm:prSet/>
      <dgm:spPr/>
      <dgm:t>
        <a:bodyPr/>
        <a:lstStyle/>
        <a:p>
          <a:endParaRPr lang="de-DE"/>
        </a:p>
      </dgm:t>
    </dgm:pt>
    <dgm:pt modelId="{93B89E7D-A710-4046-81F9-6E3B4423DBB6}">
      <dgm:prSet phldrT="[Text]"/>
      <dgm:spPr>
        <a:effectLst/>
      </dgm:spPr>
      <dgm:t>
        <a:bodyPr/>
        <a:lstStyle/>
        <a:p>
          <a:r>
            <a:rPr lang="de-DE" dirty="0" smtClean="0"/>
            <a:t>Abbildungen</a:t>
          </a:r>
          <a:endParaRPr lang="de-DE" dirty="0"/>
        </a:p>
      </dgm:t>
    </dgm:pt>
    <dgm:pt modelId="{04AB3D3C-C816-40CF-82B1-4E260A9D0EF3}" type="parTrans" cxnId="{903013BF-4481-4745-9277-E8BE7E712823}">
      <dgm:prSet/>
      <dgm:spPr/>
      <dgm:t>
        <a:bodyPr/>
        <a:lstStyle/>
        <a:p>
          <a:endParaRPr lang="de-DE"/>
        </a:p>
      </dgm:t>
    </dgm:pt>
    <dgm:pt modelId="{33197225-7111-4738-ADA6-DBB372A9AD01}" type="sibTrans" cxnId="{903013BF-4481-4745-9277-E8BE7E712823}">
      <dgm:prSet/>
      <dgm:spPr/>
      <dgm:t>
        <a:bodyPr/>
        <a:lstStyle/>
        <a:p>
          <a:endParaRPr lang="de-DE"/>
        </a:p>
      </dgm:t>
    </dgm:pt>
    <dgm:pt modelId="{EA4B24F6-8461-4885-B92C-01B40EB2E93B}">
      <dgm:prSet phldrT="[Text]"/>
      <dgm:spPr>
        <a:effectLst/>
      </dgm:spPr>
      <dgm:t>
        <a:bodyPr/>
        <a:lstStyle/>
        <a:p>
          <a:r>
            <a:rPr lang="de-DE" dirty="0" smtClean="0"/>
            <a:t>Fotos</a:t>
          </a:r>
          <a:endParaRPr lang="de-DE" dirty="0"/>
        </a:p>
      </dgm:t>
    </dgm:pt>
    <dgm:pt modelId="{407D6A67-71D9-4296-8E12-0CE7472AA877}" type="parTrans" cxnId="{97485317-F710-4E60-95C0-B73AFF99A481}">
      <dgm:prSet/>
      <dgm:spPr/>
      <dgm:t>
        <a:bodyPr/>
        <a:lstStyle/>
        <a:p>
          <a:endParaRPr lang="de-DE"/>
        </a:p>
      </dgm:t>
    </dgm:pt>
    <dgm:pt modelId="{204B6881-8F1C-4593-933E-D2D1C07154EC}" type="sibTrans" cxnId="{97485317-F710-4E60-95C0-B73AFF99A481}">
      <dgm:prSet/>
      <dgm:spPr/>
      <dgm:t>
        <a:bodyPr/>
        <a:lstStyle/>
        <a:p>
          <a:endParaRPr lang="de-DE"/>
        </a:p>
      </dgm:t>
    </dgm:pt>
    <dgm:pt modelId="{100317D1-BBF6-4F63-98E7-7A6E01E56C56}">
      <dgm:prSet phldrT="[Text]"/>
      <dgm:spPr>
        <a:effectLst/>
      </dgm:spPr>
      <dgm:t>
        <a:bodyPr/>
        <a:lstStyle/>
        <a:p>
          <a:r>
            <a:rPr lang="de-DE" dirty="0" smtClean="0"/>
            <a:t>Illustrationen</a:t>
          </a:r>
          <a:endParaRPr lang="de-DE" dirty="0"/>
        </a:p>
      </dgm:t>
    </dgm:pt>
    <dgm:pt modelId="{63A79B54-0B4A-4664-AC59-A57AF9B4130C}" type="parTrans" cxnId="{D9FC8A10-B761-4419-82D3-79E59FC2AE35}">
      <dgm:prSet/>
      <dgm:spPr/>
      <dgm:t>
        <a:bodyPr/>
        <a:lstStyle/>
        <a:p>
          <a:endParaRPr lang="de-DE"/>
        </a:p>
      </dgm:t>
    </dgm:pt>
    <dgm:pt modelId="{49F58C7E-9760-44A1-B203-70E646F692BC}" type="sibTrans" cxnId="{D9FC8A10-B761-4419-82D3-79E59FC2AE35}">
      <dgm:prSet/>
      <dgm:spPr/>
      <dgm:t>
        <a:bodyPr/>
        <a:lstStyle/>
        <a:p>
          <a:endParaRPr lang="de-DE"/>
        </a:p>
      </dgm:t>
    </dgm:pt>
    <dgm:pt modelId="{50645A65-5AF6-4913-83C8-D789C4BFA18E}">
      <dgm:prSet phldrT="[Text]"/>
      <dgm:spPr>
        <a:effectLst/>
      </dgm:spPr>
      <dgm:t>
        <a:bodyPr/>
        <a:lstStyle/>
        <a:p>
          <a:r>
            <a:rPr lang="de-DE" dirty="0" smtClean="0"/>
            <a:t>Video und Audio</a:t>
          </a:r>
          <a:endParaRPr lang="de-DE" dirty="0"/>
        </a:p>
      </dgm:t>
    </dgm:pt>
    <dgm:pt modelId="{5F6CDA68-8DD5-42A7-BA04-4B4D7F293D49}" type="parTrans" cxnId="{D5F10C31-70B9-4C74-8A0A-1465F2592641}">
      <dgm:prSet/>
      <dgm:spPr/>
      <dgm:t>
        <a:bodyPr/>
        <a:lstStyle/>
        <a:p>
          <a:endParaRPr lang="de-DE"/>
        </a:p>
      </dgm:t>
    </dgm:pt>
    <dgm:pt modelId="{8A871008-6CEC-4CCA-BE24-2029521E9C9F}" type="sibTrans" cxnId="{D5F10C31-70B9-4C74-8A0A-1465F2592641}">
      <dgm:prSet/>
      <dgm:spPr/>
      <dgm:t>
        <a:bodyPr/>
        <a:lstStyle/>
        <a:p>
          <a:endParaRPr lang="de-DE"/>
        </a:p>
      </dgm:t>
    </dgm:pt>
    <dgm:pt modelId="{8E86EB3E-AEB2-43A0-950A-C3D2F5A23DB8}">
      <dgm:prSet phldrT="[Text]"/>
      <dgm:spPr>
        <a:effectLst/>
      </dgm:spPr>
      <dgm:t>
        <a:bodyPr/>
        <a:lstStyle/>
        <a:p>
          <a:r>
            <a:rPr lang="de-DE" dirty="0" smtClean="0"/>
            <a:t>Filme</a:t>
          </a:r>
          <a:endParaRPr lang="de-DE" dirty="0"/>
        </a:p>
      </dgm:t>
    </dgm:pt>
    <dgm:pt modelId="{744590A2-D0E0-4F99-B7A8-6A36510D9614}" type="parTrans" cxnId="{7FAF40FC-A9D3-47A4-BA78-6CA95B07A81B}">
      <dgm:prSet/>
      <dgm:spPr/>
      <dgm:t>
        <a:bodyPr/>
        <a:lstStyle/>
        <a:p>
          <a:endParaRPr lang="de-DE"/>
        </a:p>
      </dgm:t>
    </dgm:pt>
    <dgm:pt modelId="{4CE5B1C9-7031-4742-8F86-818A6D7AACF3}" type="sibTrans" cxnId="{7FAF40FC-A9D3-47A4-BA78-6CA95B07A81B}">
      <dgm:prSet/>
      <dgm:spPr/>
      <dgm:t>
        <a:bodyPr/>
        <a:lstStyle/>
        <a:p>
          <a:endParaRPr lang="de-DE"/>
        </a:p>
      </dgm:t>
    </dgm:pt>
    <dgm:pt modelId="{B21E8195-27B6-4239-87C6-7E1F29833172}">
      <dgm:prSet phldrT="[Text]"/>
      <dgm:spPr>
        <a:effectLst/>
      </dgm:spPr>
      <dgm:t>
        <a:bodyPr/>
        <a:lstStyle/>
        <a:p>
          <a:r>
            <a:rPr lang="de-DE" dirty="0" smtClean="0"/>
            <a:t>Sprache</a:t>
          </a:r>
          <a:endParaRPr lang="de-DE" dirty="0"/>
        </a:p>
      </dgm:t>
    </dgm:pt>
    <dgm:pt modelId="{EF9E3889-C01D-47E4-8C07-A40BD592CC15}" type="parTrans" cxnId="{B0D170AB-546C-466E-87D6-039CFFC07C65}">
      <dgm:prSet/>
      <dgm:spPr/>
      <dgm:t>
        <a:bodyPr/>
        <a:lstStyle/>
        <a:p>
          <a:endParaRPr lang="de-DE"/>
        </a:p>
      </dgm:t>
    </dgm:pt>
    <dgm:pt modelId="{83DE7E97-BB2B-4B13-96AE-A3642271F870}" type="sibTrans" cxnId="{B0D170AB-546C-466E-87D6-039CFFC07C65}">
      <dgm:prSet/>
      <dgm:spPr/>
      <dgm:t>
        <a:bodyPr/>
        <a:lstStyle/>
        <a:p>
          <a:endParaRPr lang="de-DE"/>
        </a:p>
      </dgm:t>
    </dgm:pt>
    <dgm:pt modelId="{8A7F9D6C-EB2F-40DC-89BF-EF6E39CB11FD}">
      <dgm:prSet phldrT="[Text]"/>
      <dgm:spPr>
        <a:effectLst/>
      </dgm:spPr>
      <dgm:t>
        <a:bodyPr/>
        <a:lstStyle/>
        <a:p>
          <a:r>
            <a:rPr lang="de-DE" dirty="0" smtClean="0"/>
            <a:t>Tabellen</a:t>
          </a:r>
          <a:endParaRPr lang="de-DE" dirty="0"/>
        </a:p>
      </dgm:t>
    </dgm:pt>
    <dgm:pt modelId="{463782A7-54AB-44F9-A3B9-4C1D727F3047}" type="parTrans" cxnId="{C914B00A-E2ED-4AF0-9E57-15671A8F0017}">
      <dgm:prSet/>
      <dgm:spPr/>
      <dgm:t>
        <a:bodyPr/>
        <a:lstStyle/>
        <a:p>
          <a:endParaRPr lang="de-DE"/>
        </a:p>
      </dgm:t>
    </dgm:pt>
    <dgm:pt modelId="{F71F5E8C-ED0E-4CAE-9F10-F35904CEF625}" type="sibTrans" cxnId="{C914B00A-E2ED-4AF0-9E57-15671A8F0017}">
      <dgm:prSet/>
      <dgm:spPr/>
      <dgm:t>
        <a:bodyPr/>
        <a:lstStyle/>
        <a:p>
          <a:endParaRPr lang="de-DE"/>
        </a:p>
      </dgm:t>
    </dgm:pt>
    <dgm:pt modelId="{C1D2FF6F-6435-4A93-93CF-5F636BEC9282}">
      <dgm:prSet phldrT="[Text]"/>
      <dgm:spPr>
        <a:effectLst/>
      </dgm:spPr>
      <dgm:t>
        <a:bodyPr/>
        <a:lstStyle/>
        <a:p>
          <a:r>
            <a:rPr lang="de-DE" dirty="0" smtClean="0"/>
            <a:t>Diagramme</a:t>
          </a:r>
          <a:endParaRPr lang="de-DE" dirty="0"/>
        </a:p>
      </dgm:t>
    </dgm:pt>
    <dgm:pt modelId="{DA152516-4BF7-40C4-8CB2-8168BCA2A115}" type="parTrans" cxnId="{10DBEA37-73E7-4428-B883-AA913074EEDC}">
      <dgm:prSet/>
      <dgm:spPr/>
      <dgm:t>
        <a:bodyPr/>
        <a:lstStyle/>
        <a:p>
          <a:endParaRPr lang="de-DE"/>
        </a:p>
      </dgm:t>
    </dgm:pt>
    <dgm:pt modelId="{1AE0CA44-BDBC-4F17-BA06-633F19805793}" type="sibTrans" cxnId="{10DBEA37-73E7-4428-B883-AA913074EEDC}">
      <dgm:prSet/>
      <dgm:spPr/>
      <dgm:t>
        <a:bodyPr/>
        <a:lstStyle/>
        <a:p>
          <a:endParaRPr lang="de-DE"/>
        </a:p>
      </dgm:t>
    </dgm:pt>
    <dgm:pt modelId="{17E7E310-FC04-4476-AA04-006D1F6B7368}">
      <dgm:prSet phldrT="[Text]"/>
      <dgm:spPr>
        <a:effectLst/>
      </dgm:spPr>
      <dgm:t>
        <a:bodyPr/>
        <a:lstStyle/>
        <a:p>
          <a:r>
            <a:rPr lang="de-DE" dirty="0" smtClean="0"/>
            <a:t>Musik</a:t>
          </a:r>
          <a:endParaRPr lang="de-DE" dirty="0"/>
        </a:p>
      </dgm:t>
    </dgm:pt>
    <dgm:pt modelId="{80E6200C-D308-4454-8C43-17EDB5AAF120}" type="parTrans" cxnId="{D5458487-35CD-42A9-9B50-4B0009DCC44F}">
      <dgm:prSet/>
      <dgm:spPr/>
      <dgm:t>
        <a:bodyPr/>
        <a:lstStyle/>
        <a:p>
          <a:endParaRPr lang="de-DE"/>
        </a:p>
      </dgm:t>
    </dgm:pt>
    <dgm:pt modelId="{DF6555F7-2EA4-4193-B72B-CEE0236DB514}" type="sibTrans" cxnId="{D5458487-35CD-42A9-9B50-4B0009DCC44F}">
      <dgm:prSet/>
      <dgm:spPr/>
      <dgm:t>
        <a:bodyPr/>
        <a:lstStyle/>
        <a:p>
          <a:endParaRPr lang="de-DE"/>
        </a:p>
      </dgm:t>
    </dgm:pt>
    <dgm:pt modelId="{E8C0D5CA-FF35-4672-9274-A0094E8302E8}" type="pres">
      <dgm:prSet presAssocID="{41364A8B-46B3-4BFA-9052-DD04F82E07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CD533601-AF8B-47EF-92E3-0554CF62B9CD}" type="pres">
      <dgm:prSet presAssocID="{D7D2DBB1-DD9A-465F-A2A5-5B8209CB47ED}" presName="composite" presStyleCnt="0"/>
      <dgm:spPr/>
    </dgm:pt>
    <dgm:pt modelId="{1979844C-B03A-4D82-A71C-132EBE7FA892}" type="pres">
      <dgm:prSet presAssocID="{D7D2DBB1-DD9A-465F-A2A5-5B8209CB47E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98FF2F8-D393-49C8-97AB-4837058ACFF4}" type="pres">
      <dgm:prSet presAssocID="{D7D2DBB1-DD9A-465F-A2A5-5B8209CB47E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FBAC65C-4909-4A74-B42E-3FF87083A8B6}" type="pres">
      <dgm:prSet presAssocID="{DD7CE2AC-A001-4F00-B743-E30D5714E426}" presName="space" presStyleCnt="0"/>
      <dgm:spPr/>
    </dgm:pt>
    <dgm:pt modelId="{5908A87E-77BF-445B-ADDE-3168759EFDB8}" type="pres">
      <dgm:prSet presAssocID="{93B89E7D-A710-4046-81F9-6E3B4423DBB6}" presName="composite" presStyleCnt="0"/>
      <dgm:spPr/>
    </dgm:pt>
    <dgm:pt modelId="{CCECB999-FA62-44CE-8033-E4031CAF01E8}" type="pres">
      <dgm:prSet presAssocID="{93B89E7D-A710-4046-81F9-6E3B4423DBB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4F3AF3C-D93D-40CD-986A-C6E00153996A}" type="pres">
      <dgm:prSet presAssocID="{93B89E7D-A710-4046-81F9-6E3B4423DBB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E359DE6-2E90-4FDE-9A07-944F208B4004}" type="pres">
      <dgm:prSet presAssocID="{33197225-7111-4738-ADA6-DBB372A9AD01}" presName="space" presStyleCnt="0"/>
      <dgm:spPr/>
    </dgm:pt>
    <dgm:pt modelId="{4CE47B40-5498-4CA6-BAE2-8134058F7D4B}" type="pres">
      <dgm:prSet presAssocID="{50645A65-5AF6-4913-83C8-D789C4BFA18E}" presName="composite" presStyleCnt="0"/>
      <dgm:spPr/>
    </dgm:pt>
    <dgm:pt modelId="{BE087272-770A-4956-822E-DC565C417E01}" type="pres">
      <dgm:prSet presAssocID="{50645A65-5AF6-4913-83C8-D789C4BFA18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9A27C29-0F49-4A37-84A8-272A5BB6FD97}" type="pres">
      <dgm:prSet presAssocID="{50645A65-5AF6-4913-83C8-D789C4BFA18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E5AC78B-B3A0-4C88-B19F-8952C1696560}" type="presOf" srcId="{50645A65-5AF6-4913-83C8-D789C4BFA18E}" destId="{BE087272-770A-4956-822E-DC565C417E01}" srcOrd="0" destOrd="0" presId="urn:microsoft.com/office/officeart/2005/8/layout/hList1"/>
    <dgm:cxn modelId="{D9FC8A10-B761-4419-82D3-79E59FC2AE35}" srcId="{93B89E7D-A710-4046-81F9-6E3B4423DBB6}" destId="{100317D1-BBF6-4F63-98E7-7A6E01E56C56}" srcOrd="1" destOrd="0" parTransId="{63A79B54-0B4A-4664-AC59-A57AF9B4130C}" sibTransId="{49F58C7E-9760-44A1-B203-70E646F692BC}"/>
    <dgm:cxn modelId="{5C90ACCC-D35D-442F-B29C-4497F27F32AF}" srcId="{41364A8B-46B3-4BFA-9052-DD04F82E079D}" destId="{D7D2DBB1-DD9A-465F-A2A5-5B8209CB47ED}" srcOrd="0" destOrd="0" parTransId="{6B187FFA-B2DD-4A4A-9A1E-B0D5EFD2E10C}" sibTransId="{DD7CE2AC-A001-4F00-B743-E30D5714E426}"/>
    <dgm:cxn modelId="{43D0F8CB-1316-4CFC-8DAF-BEB7268B240A}" type="presOf" srcId="{C1D2FF6F-6435-4A93-93CF-5F636BEC9282}" destId="{A4F3AF3C-D93D-40CD-986A-C6E00153996A}" srcOrd="0" destOrd="2" presId="urn:microsoft.com/office/officeart/2005/8/layout/hList1"/>
    <dgm:cxn modelId="{4239A01B-4B7E-4B87-8241-8F958A4EB67B}" srcId="{D7D2DBB1-DD9A-465F-A2A5-5B8209CB47ED}" destId="{409D7B5A-9117-49F5-B6BE-8A133048B09E}" srcOrd="0" destOrd="0" parTransId="{5D7FED6B-1578-4874-BAA0-40586BF2659F}" sibTransId="{37EDBC26-FBE1-419A-8F2B-C692D3FF8CB7}"/>
    <dgm:cxn modelId="{564A1436-BF81-4F19-AD21-35BA597353B9}" srcId="{D7D2DBB1-DD9A-465F-A2A5-5B8209CB47ED}" destId="{8031BACA-5CF7-469B-82CE-91D1CD517639}" srcOrd="1" destOrd="0" parTransId="{76EE5D90-5376-4B19-A387-8D98AB2670E0}" sibTransId="{3C075887-D150-4324-901A-6632B12FDC1C}"/>
    <dgm:cxn modelId="{903013BF-4481-4745-9277-E8BE7E712823}" srcId="{41364A8B-46B3-4BFA-9052-DD04F82E079D}" destId="{93B89E7D-A710-4046-81F9-6E3B4423DBB6}" srcOrd="1" destOrd="0" parTransId="{04AB3D3C-C816-40CF-82B1-4E260A9D0EF3}" sibTransId="{33197225-7111-4738-ADA6-DBB372A9AD01}"/>
    <dgm:cxn modelId="{5909743B-4E3E-4B21-BDA0-CD9FFE2D3FD4}" type="presOf" srcId="{D7D2DBB1-DD9A-465F-A2A5-5B8209CB47ED}" destId="{1979844C-B03A-4D82-A71C-132EBE7FA892}" srcOrd="0" destOrd="0" presId="urn:microsoft.com/office/officeart/2005/8/layout/hList1"/>
    <dgm:cxn modelId="{97485317-F710-4E60-95C0-B73AFF99A481}" srcId="{93B89E7D-A710-4046-81F9-6E3B4423DBB6}" destId="{EA4B24F6-8461-4885-B92C-01B40EB2E93B}" srcOrd="0" destOrd="0" parTransId="{407D6A67-71D9-4296-8E12-0CE7472AA877}" sibTransId="{204B6881-8F1C-4593-933E-D2D1C07154EC}"/>
    <dgm:cxn modelId="{D5F10C31-70B9-4C74-8A0A-1465F2592641}" srcId="{41364A8B-46B3-4BFA-9052-DD04F82E079D}" destId="{50645A65-5AF6-4913-83C8-D789C4BFA18E}" srcOrd="2" destOrd="0" parTransId="{5F6CDA68-8DD5-42A7-BA04-4B4D7F293D49}" sibTransId="{8A871008-6CEC-4CCA-BE24-2029521E9C9F}"/>
    <dgm:cxn modelId="{D021C9BB-1AF9-476B-ABBC-46436E846E32}" type="presOf" srcId="{409D7B5A-9117-49F5-B6BE-8A133048B09E}" destId="{F98FF2F8-D393-49C8-97AB-4837058ACFF4}" srcOrd="0" destOrd="0" presId="urn:microsoft.com/office/officeart/2005/8/layout/hList1"/>
    <dgm:cxn modelId="{B0D170AB-546C-466E-87D6-039CFFC07C65}" srcId="{50645A65-5AF6-4913-83C8-D789C4BFA18E}" destId="{B21E8195-27B6-4239-87C6-7E1F29833172}" srcOrd="1" destOrd="0" parTransId="{EF9E3889-C01D-47E4-8C07-A40BD592CC15}" sibTransId="{83DE7E97-BB2B-4B13-96AE-A3642271F870}"/>
    <dgm:cxn modelId="{8B72BDC4-21EB-4843-86FF-6FB108E83D62}" type="presOf" srcId="{8A7F9D6C-EB2F-40DC-89BF-EF6E39CB11FD}" destId="{F98FF2F8-D393-49C8-97AB-4837058ACFF4}" srcOrd="0" destOrd="2" presId="urn:microsoft.com/office/officeart/2005/8/layout/hList1"/>
    <dgm:cxn modelId="{C914B00A-E2ED-4AF0-9E57-15671A8F0017}" srcId="{D7D2DBB1-DD9A-465F-A2A5-5B8209CB47ED}" destId="{8A7F9D6C-EB2F-40DC-89BF-EF6E39CB11FD}" srcOrd="2" destOrd="0" parTransId="{463782A7-54AB-44F9-A3B9-4C1D727F3047}" sibTransId="{F71F5E8C-ED0E-4CAE-9F10-F35904CEF625}"/>
    <dgm:cxn modelId="{7FAF40FC-A9D3-47A4-BA78-6CA95B07A81B}" srcId="{50645A65-5AF6-4913-83C8-D789C4BFA18E}" destId="{8E86EB3E-AEB2-43A0-950A-C3D2F5A23DB8}" srcOrd="0" destOrd="0" parTransId="{744590A2-D0E0-4F99-B7A8-6A36510D9614}" sibTransId="{4CE5B1C9-7031-4742-8F86-818A6D7AACF3}"/>
    <dgm:cxn modelId="{1C644013-BB4E-4626-8152-48C208906BCE}" type="presOf" srcId="{8031BACA-5CF7-469B-82CE-91D1CD517639}" destId="{F98FF2F8-D393-49C8-97AB-4837058ACFF4}" srcOrd="0" destOrd="1" presId="urn:microsoft.com/office/officeart/2005/8/layout/hList1"/>
    <dgm:cxn modelId="{56D9ABE6-55A6-4DCD-96DF-4A3A1F28A6D1}" type="presOf" srcId="{8E86EB3E-AEB2-43A0-950A-C3D2F5A23DB8}" destId="{49A27C29-0F49-4A37-84A8-272A5BB6FD97}" srcOrd="0" destOrd="0" presId="urn:microsoft.com/office/officeart/2005/8/layout/hList1"/>
    <dgm:cxn modelId="{F25F4685-CA5A-431E-834F-D78881A90424}" type="presOf" srcId="{100317D1-BBF6-4F63-98E7-7A6E01E56C56}" destId="{A4F3AF3C-D93D-40CD-986A-C6E00153996A}" srcOrd="0" destOrd="1" presId="urn:microsoft.com/office/officeart/2005/8/layout/hList1"/>
    <dgm:cxn modelId="{8881C028-F9DD-4B44-BBD3-8E9DF602A23C}" type="presOf" srcId="{41364A8B-46B3-4BFA-9052-DD04F82E079D}" destId="{E8C0D5CA-FF35-4672-9274-A0094E8302E8}" srcOrd="0" destOrd="0" presId="urn:microsoft.com/office/officeart/2005/8/layout/hList1"/>
    <dgm:cxn modelId="{F02E0439-4796-4AB5-A338-FBF57F3BD457}" type="presOf" srcId="{EA4B24F6-8461-4885-B92C-01B40EB2E93B}" destId="{A4F3AF3C-D93D-40CD-986A-C6E00153996A}" srcOrd="0" destOrd="0" presId="urn:microsoft.com/office/officeart/2005/8/layout/hList1"/>
    <dgm:cxn modelId="{C12822C3-B6D3-45EA-8885-A8588587E407}" type="presOf" srcId="{17E7E310-FC04-4476-AA04-006D1F6B7368}" destId="{49A27C29-0F49-4A37-84A8-272A5BB6FD97}" srcOrd="0" destOrd="2" presId="urn:microsoft.com/office/officeart/2005/8/layout/hList1"/>
    <dgm:cxn modelId="{10DBEA37-73E7-4428-B883-AA913074EEDC}" srcId="{93B89E7D-A710-4046-81F9-6E3B4423DBB6}" destId="{C1D2FF6F-6435-4A93-93CF-5F636BEC9282}" srcOrd="2" destOrd="0" parTransId="{DA152516-4BF7-40C4-8CB2-8168BCA2A115}" sibTransId="{1AE0CA44-BDBC-4F17-BA06-633F19805793}"/>
    <dgm:cxn modelId="{D5458487-35CD-42A9-9B50-4B0009DCC44F}" srcId="{50645A65-5AF6-4913-83C8-D789C4BFA18E}" destId="{17E7E310-FC04-4476-AA04-006D1F6B7368}" srcOrd="2" destOrd="0" parTransId="{80E6200C-D308-4454-8C43-17EDB5AAF120}" sibTransId="{DF6555F7-2EA4-4193-B72B-CEE0236DB514}"/>
    <dgm:cxn modelId="{7FE8203E-738C-4A52-8941-99EBC35AC499}" type="presOf" srcId="{B21E8195-27B6-4239-87C6-7E1F29833172}" destId="{49A27C29-0F49-4A37-84A8-272A5BB6FD97}" srcOrd="0" destOrd="1" presId="urn:microsoft.com/office/officeart/2005/8/layout/hList1"/>
    <dgm:cxn modelId="{09ECDDFF-0A52-4191-8D72-082FD93016A0}" type="presOf" srcId="{93B89E7D-A710-4046-81F9-6E3B4423DBB6}" destId="{CCECB999-FA62-44CE-8033-E4031CAF01E8}" srcOrd="0" destOrd="0" presId="urn:microsoft.com/office/officeart/2005/8/layout/hList1"/>
    <dgm:cxn modelId="{B9B4D41B-2C48-490A-AB42-A5A893AD88D9}" type="presParOf" srcId="{E8C0D5CA-FF35-4672-9274-A0094E8302E8}" destId="{CD533601-AF8B-47EF-92E3-0554CF62B9CD}" srcOrd="0" destOrd="0" presId="urn:microsoft.com/office/officeart/2005/8/layout/hList1"/>
    <dgm:cxn modelId="{28238E87-09D3-4091-A98D-357D4D569138}" type="presParOf" srcId="{CD533601-AF8B-47EF-92E3-0554CF62B9CD}" destId="{1979844C-B03A-4D82-A71C-132EBE7FA892}" srcOrd="0" destOrd="0" presId="urn:microsoft.com/office/officeart/2005/8/layout/hList1"/>
    <dgm:cxn modelId="{A5D6890B-D9F0-4153-9108-ED23091068E6}" type="presParOf" srcId="{CD533601-AF8B-47EF-92E3-0554CF62B9CD}" destId="{F98FF2F8-D393-49C8-97AB-4837058ACFF4}" srcOrd="1" destOrd="0" presId="urn:microsoft.com/office/officeart/2005/8/layout/hList1"/>
    <dgm:cxn modelId="{9A681942-D710-4358-87B9-242D260D3DD7}" type="presParOf" srcId="{E8C0D5CA-FF35-4672-9274-A0094E8302E8}" destId="{FFBAC65C-4909-4A74-B42E-3FF87083A8B6}" srcOrd="1" destOrd="0" presId="urn:microsoft.com/office/officeart/2005/8/layout/hList1"/>
    <dgm:cxn modelId="{E082D633-1078-49D9-A7D3-91EF51AC1D76}" type="presParOf" srcId="{E8C0D5CA-FF35-4672-9274-A0094E8302E8}" destId="{5908A87E-77BF-445B-ADDE-3168759EFDB8}" srcOrd="2" destOrd="0" presId="urn:microsoft.com/office/officeart/2005/8/layout/hList1"/>
    <dgm:cxn modelId="{5DC262BC-E603-4139-8DB7-0C270FDC52A0}" type="presParOf" srcId="{5908A87E-77BF-445B-ADDE-3168759EFDB8}" destId="{CCECB999-FA62-44CE-8033-E4031CAF01E8}" srcOrd="0" destOrd="0" presId="urn:microsoft.com/office/officeart/2005/8/layout/hList1"/>
    <dgm:cxn modelId="{ED39C91C-E00A-449C-937C-7903A01661A0}" type="presParOf" srcId="{5908A87E-77BF-445B-ADDE-3168759EFDB8}" destId="{A4F3AF3C-D93D-40CD-986A-C6E00153996A}" srcOrd="1" destOrd="0" presId="urn:microsoft.com/office/officeart/2005/8/layout/hList1"/>
    <dgm:cxn modelId="{9A02162E-EC71-4E17-AFE9-E6B0B6490859}" type="presParOf" srcId="{E8C0D5CA-FF35-4672-9274-A0094E8302E8}" destId="{7E359DE6-2E90-4FDE-9A07-944F208B4004}" srcOrd="3" destOrd="0" presId="urn:microsoft.com/office/officeart/2005/8/layout/hList1"/>
    <dgm:cxn modelId="{1D635CF7-B2ED-4CB8-8306-6FBD388540DE}" type="presParOf" srcId="{E8C0D5CA-FF35-4672-9274-A0094E8302E8}" destId="{4CE47B40-5498-4CA6-BAE2-8134058F7D4B}" srcOrd="4" destOrd="0" presId="urn:microsoft.com/office/officeart/2005/8/layout/hList1"/>
    <dgm:cxn modelId="{1811898B-9CBC-465B-B3BE-9D3A1683C595}" type="presParOf" srcId="{4CE47B40-5498-4CA6-BAE2-8134058F7D4B}" destId="{BE087272-770A-4956-822E-DC565C417E01}" srcOrd="0" destOrd="0" presId="urn:microsoft.com/office/officeart/2005/8/layout/hList1"/>
    <dgm:cxn modelId="{B726B7C4-8F21-45A6-A459-F87E424F6070}" type="presParOf" srcId="{4CE47B40-5498-4CA6-BAE2-8134058F7D4B}" destId="{49A27C29-0F49-4A37-84A8-272A5BB6FD97}" srcOrd="1" destOrd="0" presId="urn:microsoft.com/office/officeart/2005/8/layout/hList1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208111-10C1-4856-A982-83A15FA575E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EBE7DD5-6509-450A-8896-AED869F683CF}">
      <dgm:prSet phldrT="[Text]"/>
      <dgm:spPr/>
      <dgm:t>
        <a:bodyPr/>
        <a:lstStyle/>
        <a:p>
          <a:r>
            <a:rPr lang="de-DE" dirty="0" smtClean="0"/>
            <a:t>Planung und Gliederung der Inhalte</a:t>
          </a:r>
          <a:endParaRPr lang="de-DE" dirty="0"/>
        </a:p>
      </dgm:t>
    </dgm:pt>
    <dgm:pt modelId="{415A6139-ED32-4DCC-A6C0-17C7F40CCA83}" type="parTrans" cxnId="{FC95C809-3C3D-4179-BE84-2F91C9B0520E}">
      <dgm:prSet/>
      <dgm:spPr/>
      <dgm:t>
        <a:bodyPr/>
        <a:lstStyle/>
        <a:p>
          <a:endParaRPr lang="de-DE"/>
        </a:p>
      </dgm:t>
    </dgm:pt>
    <dgm:pt modelId="{C899D183-B983-4C0F-B643-B6641E641B76}" type="sibTrans" cxnId="{FC95C809-3C3D-4179-BE84-2F91C9B0520E}">
      <dgm:prSet/>
      <dgm:spPr>
        <a:solidFill>
          <a:srgbClr val="FFC000"/>
        </a:solidFill>
        <a:ln>
          <a:noFill/>
        </a:ln>
      </dgm:spPr>
      <dgm:t>
        <a:bodyPr/>
        <a:lstStyle/>
        <a:p>
          <a:endParaRPr lang="de-DE"/>
        </a:p>
      </dgm:t>
    </dgm:pt>
    <dgm:pt modelId="{76DF63A5-1F92-47C0-B326-BFCD971E80FA}">
      <dgm:prSet phldrT="[Text]"/>
      <dgm:spPr/>
      <dgm:t>
        <a:bodyPr/>
        <a:lstStyle/>
        <a:p>
          <a:r>
            <a:rPr lang="de-DE" dirty="0" smtClean="0"/>
            <a:t>Erstellen der Inhalte</a:t>
          </a:r>
          <a:endParaRPr lang="de-DE" dirty="0"/>
        </a:p>
      </dgm:t>
    </dgm:pt>
    <dgm:pt modelId="{58BBD173-F75F-4EDC-B04A-EDED8B9655BD}" type="parTrans" cxnId="{3BF3782F-84E8-4429-A2B1-584566786B2C}">
      <dgm:prSet/>
      <dgm:spPr/>
      <dgm:t>
        <a:bodyPr/>
        <a:lstStyle/>
        <a:p>
          <a:endParaRPr lang="de-DE"/>
        </a:p>
      </dgm:t>
    </dgm:pt>
    <dgm:pt modelId="{C29FF915-893B-49DB-A2BE-F3C6B99DB85F}" type="sibTrans" cxnId="{3BF3782F-84E8-4429-A2B1-584566786B2C}">
      <dgm:prSet/>
      <dgm:spPr>
        <a:solidFill>
          <a:srgbClr val="FFC000"/>
        </a:solidFill>
        <a:ln>
          <a:noFill/>
        </a:ln>
      </dgm:spPr>
      <dgm:t>
        <a:bodyPr/>
        <a:lstStyle/>
        <a:p>
          <a:endParaRPr lang="de-DE"/>
        </a:p>
      </dgm:t>
    </dgm:pt>
    <dgm:pt modelId="{644AED86-FD2F-4CC5-B8DB-0BD88524D13C}">
      <dgm:prSet phldrT="[Text]"/>
      <dgm:spPr/>
      <dgm:t>
        <a:bodyPr/>
        <a:lstStyle/>
        <a:p>
          <a:r>
            <a:rPr lang="de-DE" dirty="0" smtClean="0"/>
            <a:t>Gestaltung der Folien</a:t>
          </a:r>
          <a:endParaRPr lang="de-DE" dirty="0"/>
        </a:p>
      </dgm:t>
    </dgm:pt>
    <dgm:pt modelId="{3B1E8AEF-2A35-4862-AFCB-AE0CE2169039}" type="parTrans" cxnId="{E5AA9F2B-8015-437A-AC64-ACA8543CC40A}">
      <dgm:prSet/>
      <dgm:spPr/>
      <dgm:t>
        <a:bodyPr/>
        <a:lstStyle/>
        <a:p>
          <a:endParaRPr lang="de-DE"/>
        </a:p>
      </dgm:t>
    </dgm:pt>
    <dgm:pt modelId="{0C7A7A08-5F89-4B06-8D98-ED25D90B553B}" type="sibTrans" cxnId="{E5AA9F2B-8015-437A-AC64-ACA8543CC40A}">
      <dgm:prSet/>
      <dgm:spPr>
        <a:solidFill>
          <a:srgbClr val="FFC000"/>
        </a:solidFill>
        <a:ln>
          <a:noFill/>
        </a:ln>
      </dgm:spPr>
      <dgm:t>
        <a:bodyPr/>
        <a:lstStyle/>
        <a:p>
          <a:endParaRPr lang="de-DE"/>
        </a:p>
      </dgm:t>
    </dgm:pt>
    <dgm:pt modelId="{733F434A-2DC8-48D7-90B3-B443C42E6BA0}">
      <dgm:prSet phldrT="[Text]"/>
      <dgm:spPr/>
      <dgm:t>
        <a:bodyPr/>
        <a:lstStyle/>
        <a:p>
          <a:r>
            <a:rPr lang="de-DE" dirty="0" smtClean="0"/>
            <a:t>Probelauf, Ermittlung des Zeitbedarfs</a:t>
          </a:r>
          <a:endParaRPr lang="de-DE" dirty="0"/>
        </a:p>
      </dgm:t>
    </dgm:pt>
    <dgm:pt modelId="{3A99E07E-7413-439D-9AAE-E0C341597F7D}" type="parTrans" cxnId="{117F9A3D-B2C6-455A-8BDC-1738267FC61D}">
      <dgm:prSet/>
      <dgm:spPr/>
      <dgm:t>
        <a:bodyPr/>
        <a:lstStyle/>
        <a:p>
          <a:endParaRPr lang="de-DE"/>
        </a:p>
      </dgm:t>
    </dgm:pt>
    <dgm:pt modelId="{9C99789B-EA28-44DD-9BA9-9B3433888C1A}" type="sibTrans" cxnId="{117F9A3D-B2C6-455A-8BDC-1738267FC61D}">
      <dgm:prSet/>
      <dgm:spPr/>
      <dgm:t>
        <a:bodyPr/>
        <a:lstStyle/>
        <a:p>
          <a:endParaRPr lang="de-DE"/>
        </a:p>
      </dgm:t>
    </dgm:pt>
    <dgm:pt modelId="{B3B5CF90-FB0A-467D-99E7-65A1F19F5CCB}" type="pres">
      <dgm:prSet presAssocID="{27208111-10C1-4856-A982-83A15FA575E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9647334-481B-4E44-9BF8-237DF135817A}" type="pres">
      <dgm:prSet presAssocID="{27208111-10C1-4856-A982-83A15FA575E8}" presName="dummyMaxCanvas" presStyleCnt="0">
        <dgm:presLayoutVars/>
      </dgm:prSet>
      <dgm:spPr/>
    </dgm:pt>
    <dgm:pt modelId="{113FA61B-05F1-4E9C-A876-0722B9F7F358}" type="pres">
      <dgm:prSet presAssocID="{27208111-10C1-4856-A982-83A15FA575E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504B3FF-3B3D-4F32-BA7F-72A108CDD017}" type="pres">
      <dgm:prSet presAssocID="{27208111-10C1-4856-A982-83A15FA575E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4CB3B2-A27F-413C-8870-109893CC3F7A}" type="pres">
      <dgm:prSet presAssocID="{27208111-10C1-4856-A982-83A15FA575E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3E39B54-6286-4F07-A500-5ACABDA34ACB}" type="pres">
      <dgm:prSet presAssocID="{27208111-10C1-4856-A982-83A15FA575E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095F6E2-14D2-4F9A-B28A-9CFFB5C03BED}" type="pres">
      <dgm:prSet presAssocID="{27208111-10C1-4856-A982-83A15FA575E8}" presName="FourConn_1-2" presStyleLbl="fgAccFollowNode1" presStyleIdx="0" presStyleCnt="3" custScaleX="147407" custScaleY="167800" custLinFactNeighborX="-45696" custLinFactNeighborY="-1632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09D838E-3C7E-41A3-8CA0-3F5ABC92FB91}" type="pres">
      <dgm:prSet presAssocID="{27208111-10C1-4856-A982-83A15FA575E8}" presName="FourConn_2-3" presStyleLbl="fgAccFollowNode1" presStyleIdx="1" presStyleCnt="3" custScaleX="147407" custScaleY="167800" custLinFactNeighborX="-45696" custLinFactNeighborY="-1632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5E9B24F-7305-495E-B71D-53453B86B567}" type="pres">
      <dgm:prSet presAssocID="{27208111-10C1-4856-A982-83A15FA575E8}" presName="FourConn_3-4" presStyleLbl="fgAccFollowNode1" presStyleIdx="2" presStyleCnt="3" custScaleX="147407" custScaleY="167800" custLinFactNeighborX="-45696" custLinFactNeighborY="-1632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53E150-B00A-402E-97ED-6BB565A9CC2A}" type="pres">
      <dgm:prSet presAssocID="{27208111-10C1-4856-A982-83A15FA575E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8E695B5-75D5-4DD0-914C-E611C9946162}" type="pres">
      <dgm:prSet presAssocID="{27208111-10C1-4856-A982-83A15FA575E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667DE4-D258-495D-B919-6C326EB78C5A}" type="pres">
      <dgm:prSet presAssocID="{27208111-10C1-4856-A982-83A15FA575E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F0C1C38-ACA3-4C86-8908-433018F1356F}" type="pres">
      <dgm:prSet presAssocID="{27208111-10C1-4856-A982-83A15FA575E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C10C449-FF52-4718-8425-ED1164171581}" type="presOf" srcId="{76DF63A5-1F92-47C0-B326-BFCD971E80FA}" destId="{98E695B5-75D5-4DD0-914C-E611C9946162}" srcOrd="1" destOrd="0" presId="urn:microsoft.com/office/officeart/2005/8/layout/vProcess5"/>
    <dgm:cxn modelId="{3C60E312-D0E8-43FD-B09C-A22ECA47289C}" type="presOf" srcId="{27208111-10C1-4856-A982-83A15FA575E8}" destId="{B3B5CF90-FB0A-467D-99E7-65A1F19F5CCB}" srcOrd="0" destOrd="0" presId="urn:microsoft.com/office/officeart/2005/8/layout/vProcess5"/>
    <dgm:cxn modelId="{61928A28-7FFE-4260-9430-B0B1D6DC03D9}" type="presOf" srcId="{1EBE7DD5-6509-450A-8896-AED869F683CF}" destId="{113FA61B-05F1-4E9C-A876-0722B9F7F358}" srcOrd="0" destOrd="0" presId="urn:microsoft.com/office/officeart/2005/8/layout/vProcess5"/>
    <dgm:cxn modelId="{543D9876-B128-4D15-8888-93C549B040ED}" type="presOf" srcId="{0C7A7A08-5F89-4B06-8D98-ED25D90B553B}" destId="{15E9B24F-7305-495E-B71D-53453B86B567}" srcOrd="0" destOrd="0" presId="urn:microsoft.com/office/officeart/2005/8/layout/vProcess5"/>
    <dgm:cxn modelId="{117F9A3D-B2C6-455A-8BDC-1738267FC61D}" srcId="{27208111-10C1-4856-A982-83A15FA575E8}" destId="{733F434A-2DC8-48D7-90B3-B443C42E6BA0}" srcOrd="3" destOrd="0" parTransId="{3A99E07E-7413-439D-9AAE-E0C341597F7D}" sibTransId="{9C99789B-EA28-44DD-9BA9-9B3433888C1A}"/>
    <dgm:cxn modelId="{C2BF25D9-38D9-49A0-8114-E74B4957A068}" type="presOf" srcId="{644AED86-FD2F-4CC5-B8DB-0BD88524D13C}" destId="{534CB3B2-A27F-413C-8870-109893CC3F7A}" srcOrd="0" destOrd="0" presId="urn:microsoft.com/office/officeart/2005/8/layout/vProcess5"/>
    <dgm:cxn modelId="{3BF3782F-84E8-4429-A2B1-584566786B2C}" srcId="{27208111-10C1-4856-A982-83A15FA575E8}" destId="{76DF63A5-1F92-47C0-B326-BFCD971E80FA}" srcOrd="1" destOrd="0" parTransId="{58BBD173-F75F-4EDC-B04A-EDED8B9655BD}" sibTransId="{C29FF915-893B-49DB-A2BE-F3C6B99DB85F}"/>
    <dgm:cxn modelId="{7760C532-2EF3-4E8D-99CF-44FF28F3E5B2}" type="presOf" srcId="{644AED86-FD2F-4CC5-B8DB-0BD88524D13C}" destId="{51667DE4-D258-495D-B919-6C326EB78C5A}" srcOrd="1" destOrd="0" presId="urn:microsoft.com/office/officeart/2005/8/layout/vProcess5"/>
    <dgm:cxn modelId="{1CA89752-C9BB-4714-99E7-409A5D2B55E8}" type="presOf" srcId="{76DF63A5-1F92-47C0-B326-BFCD971E80FA}" destId="{8504B3FF-3B3D-4F32-BA7F-72A108CDD017}" srcOrd="0" destOrd="0" presId="urn:microsoft.com/office/officeart/2005/8/layout/vProcess5"/>
    <dgm:cxn modelId="{ACBD73A9-AACF-48DF-8076-B58259420C8B}" type="presOf" srcId="{1EBE7DD5-6509-450A-8896-AED869F683CF}" destId="{8F53E150-B00A-402E-97ED-6BB565A9CC2A}" srcOrd="1" destOrd="0" presId="urn:microsoft.com/office/officeart/2005/8/layout/vProcess5"/>
    <dgm:cxn modelId="{FC95C809-3C3D-4179-BE84-2F91C9B0520E}" srcId="{27208111-10C1-4856-A982-83A15FA575E8}" destId="{1EBE7DD5-6509-450A-8896-AED869F683CF}" srcOrd="0" destOrd="0" parTransId="{415A6139-ED32-4DCC-A6C0-17C7F40CCA83}" sibTransId="{C899D183-B983-4C0F-B643-B6641E641B76}"/>
    <dgm:cxn modelId="{85FE5124-7205-4530-9FAE-55F31BCC724F}" type="presOf" srcId="{C29FF915-893B-49DB-A2BE-F3C6B99DB85F}" destId="{E09D838E-3C7E-41A3-8CA0-3F5ABC92FB91}" srcOrd="0" destOrd="0" presId="urn:microsoft.com/office/officeart/2005/8/layout/vProcess5"/>
    <dgm:cxn modelId="{70F419F5-86D9-4F40-B861-1B3C0F6DAD3E}" type="presOf" srcId="{733F434A-2DC8-48D7-90B3-B443C42E6BA0}" destId="{63E39B54-6286-4F07-A500-5ACABDA34ACB}" srcOrd="0" destOrd="0" presId="urn:microsoft.com/office/officeart/2005/8/layout/vProcess5"/>
    <dgm:cxn modelId="{E5AA9F2B-8015-437A-AC64-ACA8543CC40A}" srcId="{27208111-10C1-4856-A982-83A15FA575E8}" destId="{644AED86-FD2F-4CC5-B8DB-0BD88524D13C}" srcOrd="2" destOrd="0" parTransId="{3B1E8AEF-2A35-4862-AFCB-AE0CE2169039}" sibTransId="{0C7A7A08-5F89-4B06-8D98-ED25D90B553B}"/>
    <dgm:cxn modelId="{7465D229-7BC2-479B-AACC-1FDCE7E88662}" type="presOf" srcId="{733F434A-2DC8-48D7-90B3-B443C42E6BA0}" destId="{CF0C1C38-ACA3-4C86-8908-433018F1356F}" srcOrd="1" destOrd="0" presId="urn:microsoft.com/office/officeart/2005/8/layout/vProcess5"/>
    <dgm:cxn modelId="{D80E959A-EB21-45E1-A99A-276A1F32253D}" type="presOf" srcId="{C899D183-B983-4C0F-B643-B6641E641B76}" destId="{2095F6E2-14D2-4F9A-B28A-9CFFB5C03BED}" srcOrd="0" destOrd="0" presId="urn:microsoft.com/office/officeart/2005/8/layout/vProcess5"/>
    <dgm:cxn modelId="{9448919A-7411-4B85-90C3-FF8E9C26A4C9}" type="presParOf" srcId="{B3B5CF90-FB0A-467D-99E7-65A1F19F5CCB}" destId="{79647334-481B-4E44-9BF8-237DF135817A}" srcOrd="0" destOrd="0" presId="urn:microsoft.com/office/officeart/2005/8/layout/vProcess5"/>
    <dgm:cxn modelId="{2FA5F67A-6A5D-4B96-B18C-F529C08886D0}" type="presParOf" srcId="{B3B5CF90-FB0A-467D-99E7-65A1F19F5CCB}" destId="{113FA61B-05F1-4E9C-A876-0722B9F7F358}" srcOrd="1" destOrd="0" presId="urn:microsoft.com/office/officeart/2005/8/layout/vProcess5"/>
    <dgm:cxn modelId="{7474F8B4-95A6-4DCD-92B1-CC1F4F89D2AD}" type="presParOf" srcId="{B3B5CF90-FB0A-467D-99E7-65A1F19F5CCB}" destId="{8504B3FF-3B3D-4F32-BA7F-72A108CDD017}" srcOrd="2" destOrd="0" presId="urn:microsoft.com/office/officeart/2005/8/layout/vProcess5"/>
    <dgm:cxn modelId="{6DC2DCB7-80CB-4AD5-9F9D-D15013A4369B}" type="presParOf" srcId="{B3B5CF90-FB0A-467D-99E7-65A1F19F5CCB}" destId="{534CB3B2-A27F-413C-8870-109893CC3F7A}" srcOrd="3" destOrd="0" presId="urn:microsoft.com/office/officeart/2005/8/layout/vProcess5"/>
    <dgm:cxn modelId="{68640117-4E9C-4BBC-81EA-8D33AD36E333}" type="presParOf" srcId="{B3B5CF90-FB0A-467D-99E7-65A1F19F5CCB}" destId="{63E39B54-6286-4F07-A500-5ACABDA34ACB}" srcOrd="4" destOrd="0" presId="urn:microsoft.com/office/officeart/2005/8/layout/vProcess5"/>
    <dgm:cxn modelId="{0DF98AA3-345C-4366-9309-4D61D6BC3CAC}" type="presParOf" srcId="{B3B5CF90-FB0A-467D-99E7-65A1F19F5CCB}" destId="{2095F6E2-14D2-4F9A-B28A-9CFFB5C03BED}" srcOrd="5" destOrd="0" presId="urn:microsoft.com/office/officeart/2005/8/layout/vProcess5"/>
    <dgm:cxn modelId="{A32B611E-BF12-48E6-8D70-5CCC10447E73}" type="presParOf" srcId="{B3B5CF90-FB0A-467D-99E7-65A1F19F5CCB}" destId="{E09D838E-3C7E-41A3-8CA0-3F5ABC92FB91}" srcOrd="6" destOrd="0" presId="urn:microsoft.com/office/officeart/2005/8/layout/vProcess5"/>
    <dgm:cxn modelId="{CFD9A0B8-B4AB-4BB1-B130-F8105B0A2D2C}" type="presParOf" srcId="{B3B5CF90-FB0A-467D-99E7-65A1F19F5CCB}" destId="{15E9B24F-7305-495E-B71D-53453B86B567}" srcOrd="7" destOrd="0" presId="urn:microsoft.com/office/officeart/2005/8/layout/vProcess5"/>
    <dgm:cxn modelId="{27A98D04-996B-4DA4-BE96-C1A908C215E5}" type="presParOf" srcId="{B3B5CF90-FB0A-467D-99E7-65A1F19F5CCB}" destId="{8F53E150-B00A-402E-97ED-6BB565A9CC2A}" srcOrd="8" destOrd="0" presId="urn:microsoft.com/office/officeart/2005/8/layout/vProcess5"/>
    <dgm:cxn modelId="{122068F7-04D9-4A7A-8D14-9F113C7563AB}" type="presParOf" srcId="{B3B5CF90-FB0A-467D-99E7-65A1F19F5CCB}" destId="{98E695B5-75D5-4DD0-914C-E611C9946162}" srcOrd="9" destOrd="0" presId="urn:microsoft.com/office/officeart/2005/8/layout/vProcess5"/>
    <dgm:cxn modelId="{4E3F2919-68AD-4003-908C-AE3248648589}" type="presParOf" srcId="{B3B5CF90-FB0A-467D-99E7-65A1F19F5CCB}" destId="{51667DE4-D258-495D-B919-6C326EB78C5A}" srcOrd="10" destOrd="0" presId="urn:microsoft.com/office/officeart/2005/8/layout/vProcess5"/>
    <dgm:cxn modelId="{7530D052-D022-4BE1-942E-5B872560BD86}" type="presParOf" srcId="{B3B5CF90-FB0A-467D-99E7-65A1F19F5CCB}" destId="{CF0C1C38-ACA3-4C86-8908-433018F1356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9844C-B03A-4D82-A71C-132EBE7FA892}">
      <dsp:nvSpPr>
        <dsp:cNvPr id="0" name=""/>
        <dsp:cNvSpPr/>
      </dsp:nvSpPr>
      <dsp:spPr>
        <a:xfrm>
          <a:off x="2655" y="94321"/>
          <a:ext cx="2588716" cy="604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Textelemente</a:t>
          </a:r>
          <a:endParaRPr lang="de-DE" sz="2100" kern="1200" dirty="0"/>
        </a:p>
      </dsp:txBody>
      <dsp:txXfrm>
        <a:off x="2655" y="94321"/>
        <a:ext cx="2588716" cy="604800"/>
      </dsp:txXfrm>
    </dsp:sp>
    <dsp:sp modelId="{F98FF2F8-D393-49C8-97AB-4837058ACFF4}">
      <dsp:nvSpPr>
        <dsp:cNvPr id="0" name=""/>
        <dsp:cNvSpPr/>
      </dsp:nvSpPr>
      <dsp:spPr>
        <a:xfrm>
          <a:off x="2655" y="699121"/>
          <a:ext cx="2588716" cy="126819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 smtClean="0"/>
            <a:t>Aufzählungen</a:t>
          </a:r>
          <a:endParaRPr lang="de-D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 smtClean="0"/>
            <a:t>Titel/Überschriften</a:t>
          </a:r>
          <a:endParaRPr lang="de-D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 smtClean="0"/>
            <a:t>Tabellen</a:t>
          </a:r>
          <a:endParaRPr lang="de-DE" sz="2100" kern="1200" dirty="0"/>
        </a:p>
      </dsp:txBody>
      <dsp:txXfrm>
        <a:off x="2655" y="699121"/>
        <a:ext cx="2588716" cy="1268190"/>
      </dsp:txXfrm>
    </dsp:sp>
    <dsp:sp modelId="{CCECB999-FA62-44CE-8033-E4031CAF01E8}">
      <dsp:nvSpPr>
        <dsp:cNvPr id="0" name=""/>
        <dsp:cNvSpPr/>
      </dsp:nvSpPr>
      <dsp:spPr>
        <a:xfrm>
          <a:off x="2953791" y="94321"/>
          <a:ext cx="2588716" cy="604800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Abbildungen</a:t>
          </a:r>
          <a:endParaRPr lang="de-DE" sz="2100" kern="1200" dirty="0"/>
        </a:p>
      </dsp:txBody>
      <dsp:txXfrm>
        <a:off x="2953791" y="94321"/>
        <a:ext cx="2588716" cy="604800"/>
      </dsp:txXfrm>
    </dsp:sp>
    <dsp:sp modelId="{A4F3AF3C-D93D-40CD-986A-C6E00153996A}">
      <dsp:nvSpPr>
        <dsp:cNvPr id="0" name=""/>
        <dsp:cNvSpPr/>
      </dsp:nvSpPr>
      <dsp:spPr>
        <a:xfrm>
          <a:off x="2953791" y="699121"/>
          <a:ext cx="2588716" cy="1268190"/>
        </a:xfrm>
        <a:prstGeom prst="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 smtClean="0"/>
            <a:t>Fotos</a:t>
          </a:r>
          <a:endParaRPr lang="de-D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 smtClean="0"/>
            <a:t>Illustrationen</a:t>
          </a:r>
          <a:endParaRPr lang="de-D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 smtClean="0"/>
            <a:t>Diagramme</a:t>
          </a:r>
          <a:endParaRPr lang="de-DE" sz="2100" kern="1200" dirty="0"/>
        </a:p>
      </dsp:txBody>
      <dsp:txXfrm>
        <a:off x="2953791" y="699121"/>
        <a:ext cx="2588716" cy="1268190"/>
      </dsp:txXfrm>
    </dsp:sp>
    <dsp:sp modelId="{BE087272-770A-4956-822E-DC565C417E01}">
      <dsp:nvSpPr>
        <dsp:cNvPr id="0" name=""/>
        <dsp:cNvSpPr/>
      </dsp:nvSpPr>
      <dsp:spPr>
        <a:xfrm>
          <a:off x="5904928" y="94321"/>
          <a:ext cx="2588716" cy="60480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 dirty="0" smtClean="0"/>
            <a:t>Video und Audio</a:t>
          </a:r>
          <a:endParaRPr lang="de-DE" sz="2100" kern="1200" dirty="0"/>
        </a:p>
      </dsp:txBody>
      <dsp:txXfrm>
        <a:off x="5904928" y="94321"/>
        <a:ext cx="2588716" cy="604800"/>
      </dsp:txXfrm>
    </dsp:sp>
    <dsp:sp modelId="{49A27C29-0F49-4A37-84A8-272A5BB6FD97}">
      <dsp:nvSpPr>
        <dsp:cNvPr id="0" name=""/>
        <dsp:cNvSpPr/>
      </dsp:nvSpPr>
      <dsp:spPr>
        <a:xfrm>
          <a:off x="5904928" y="699121"/>
          <a:ext cx="2588716" cy="1268190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 smtClean="0"/>
            <a:t>Filme</a:t>
          </a:r>
          <a:endParaRPr lang="de-D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 smtClean="0"/>
            <a:t>Sprache</a:t>
          </a:r>
          <a:endParaRPr lang="de-D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100" kern="1200" dirty="0" smtClean="0"/>
            <a:t>Musik</a:t>
          </a:r>
          <a:endParaRPr lang="de-DE" sz="2100" kern="1200" dirty="0"/>
        </a:p>
      </dsp:txBody>
      <dsp:txXfrm>
        <a:off x="5904928" y="699121"/>
        <a:ext cx="2588716" cy="1268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FA61B-05F1-4E9C-A876-0722B9F7F358}">
      <dsp:nvSpPr>
        <dsp:cNvPr id="0" name=""/>
        <dsp:cNvSpPr/>
      </dsp:nvSpPr>
      <dsp:spPr>
        <a:xfrm>
          <a:off x="0" y="0"/>
          <a:ext cx="7318716" cy="59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Planung und Gliederung der Inhalte</a:t>
          </a:r>
          <a:endParaRPr lang="de-DE" sz="2500" kern="1200" dirty="0"/>
        </a:p>
      </dsp:txBody>
      <dsp:txXfrm>
        <a:off x="17378" y="17378"/>
        <a:ext cx="6628339" cy="558566"/>
      </dsp:txXfrm>
    </dsp:sp>
    <dsp:sp modelId="{8504B3FF-3B3D-4F32-BA7F-72A108CDD017}">
      <dsp:nvSpPr>
        <dsp:cNvPr id="0" name=""/>
        <dsp:cNvSpPr/>
      </dsp:nvSpPr>
      <dsp:spPr>
        <a:xfrm>
          <a:off x="612942" y="701198"/>
          <a:ext cx="7318716" cy="59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Erstellen der Inhalte</a:t>
          </a:r>
          <a:endParaRPr lang="de-DE" sz="2500" kern="1200" dirty="0"/>
        </a:p>
      </dsp:txBody>
      <dsp:txXfrm>
        <a:off x="630320" y="718576"/>
        <a:ext cx="6285358" cy="558566"/>
      </dsp:txXfrm>
    </dsp:sp>
    <dsp:sp modelId="{534CB3B2-A27F-413C-8870-109893CC3F7A}">
      <dsp:nvSpPr>
        <dsp:cNvPr id="0" name=""/>
        <dsp:cNvSpPr/>
      </dsp:nvSpPr>
      <dsp:spPr>
        <a:xfrm>
          <a:off x="1216736" y="1402397"/>
          <a:ext cx="7318716" cy="59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Gestaltung der Folien</a:t>
          </a:r>
          <a:endParaRPr lang="de-DE" sz="2500" kern="1200" dirty="0"/>
        </a:p>
      </dsp:txBody>
      <dsp:txXfrm>
        <a:off x="1234114" y="1419775"/>
        <a:ext cx="6294507" cy="558566"/>
      </dsp:txXfrm>
    </dsp:sp>
    <dsp:sp modelId="{63E39B54-6286-4F07-A500-5ACABDA34ACB}">
      <dsp:nvSpPr>
        <dsp:cNvPr id="0" name=""/>
        <dsp:cNvSpPr/>
      </dsp:nvSpPr>
      <dsp:spPr>
        <a:xfrm>
          <a:off x="1829679" y="2103596"/>
          <a:ext cx="7318716" cy="593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Probelauf, Ermittlung des Zeitbedarfs</a:t>
          </a:r>
          <a:endParaRPr lang="de-DE" sz="2500" kern="1200" dirty="0"/>
        </a:p>
      </dsp:txBody>
      <dsp:txXfrm>
        <a:off x="1847057" y="2120974"/>
        <a:ext cx="6285358" cy="558566"/>
      </dsp:txXfrm>
    </dsp:sp>
    <dsp:sp modelId="{2095F6E2-14D2-4F9A-B28A-9CFFB5C03BED}">
      <dsp:nvSpPr>
        <dsp:cNvPr id="0" name=""/>
        <dsp:cNvSpPr/>
      </dsp:nvSpPr>
      <dsp:spPr>
        <a:xfrm>
          <a:off x="6665411" y="260752"/>
          <a:ext cx="568488" cy="647136"/>
        </a:xfrm>
        <a:prstGeom prst="downArrow">
          <a:avLst>
            <a:gd name="adj1" fmla="val 55000"/>
            <a:gd name="adj2" fmla="val 45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000" kern="1200"/>
        </a:p>
      </dsp:txBody>
      <dsp:txXfrm>
        <a:off x="6793321" y="260752"/>
        <a:ext cx="312668" cy="506435"/>
      </dsp:txXfrm>
    </dsp:sp>
    <dsp:sp modelId="{E09D838E-3C7E-41A3-8CA0-3F5ABC92FB91}">
      <dsp:nvSpPr>
        <dsp:cNvPr id="0" name=""/>
        <dsp:cNvSpPr/>
      </dsp:nvSpPr>
      <dsp:spPr>
        <a:xfrm>
          <a:off x="7278354" y="961951"/>
          <a:ext cx="568488" cy="647136"/>
        </a:xfrm>
        <a:prstGeom prst="downArrow">
          <a:avLst>
            <a:gd name="adj1" fmla="val 55000"/>
            <a:gd name="adj2" fmla="val 45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000" kern="1200"/>
        </a:p>
      </dsp:txBody>
      <dsp:txXfrm>
        <a:off x="7406264" y="961951"/>
        <a:ext cx="312668" cy="506435"/>
      </dsp:txXfrm>
    </dsp:sp>
    <dsp:sp modelId="{15E9B24F-7305-495E-B71D-53453B86B567}">
      <dsp:nvSpPr>
        <dsp:cNvPr id="0" name=""/>
        <dsp:cNvSpPr/>
      </dsp:nvSpPr>
      <dsp:spPr>
        <a:xfrm>
          <a:off x="7882148" y="1663150"/>
          <a:ext cx="568488" cy="647136"/>
        </a:xfrm>
        <a:prstGeom prst="downArrow">
          <a:avLst>
            <a:gd name="adj1" fmla="val 55000"/>
            <a:gd name="adj2" fmla="val 45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000" kern="1200"/>
        </a:p>
      </dsp:txBody>
      <dsp:txXfrm>
        <a:off x="8010058" y="1663150"/>
        <a:ext cx="312668" cy="506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17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A54C80-263E-416B-A8E0-580EDEADCB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68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A54C80-263E-416B-A8E0-580EDEADCB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68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A54C80-263E-416B-A8E0-580EDEADCBD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5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40000"/>
              <a:lumOff val="60000"/>
            </a:schemeClr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232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40000"/>
              <a:lumOff val="60000"/>
            </a:schemeClr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07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40000"/>
              <a:lumOff val="60000"/>
            </a:schemeClr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99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40000"/>
              <a:lumOff val="60000"/>
            </a:schemeClr>
          </a:fgClr>
          <a:bgClr>
            <a:schemeClr val="accent4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10/10/2015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40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96207"/>
            <a:ext cx="9144000" cy="2387600"/>
          </a:xfrm>
        </p:spPr>
        <p:txBody>
          <a:bodyPr/>
          <a:lstStyle/>
          <a:p>
            <a:r>
              <a:rPr lang="de-DE" b="1" dirty="0" smtClean="0"/>
              <a:t>Präsentieren mit dem Computer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683807"/>
            <a:ext cx="9144000" cy="1655762"/>
          </a:xfrm>
        </p:spPr>
        <p:txBody>
          <a:bodyPr/>
          <a:lstStyle/>
          <a:p>
            <a:r>
              <a:rPr lang="de-DE" dirty="0" smtClean="0"/>
              <a:t>Eine kurze Vorstellung der Möglichkeiten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353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Aufgaben von Präsentationen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705600" cy="3020933"/>
          </a:xfrm>
        </p:spPr>
        <p:txBody>
          <a:bodyPr/>
          <a:lstStyle/>
          <a:p>
            <a:r>
              <a:rPr lang="de-DE" dirty="0"/>
              <a:t>Unterstützung </a:t>
            </a:r>
            <a:r>
              <a:rPr lang="de-DE" dirty="0" smtClean="0"/>
              <a:t>bei Vorträgen</a:t>
            </a:r>
            <a:endParaRPr lang="de-DE" dirty="0"/>
          </a:p>
          <a:p>
            <a:r>
              <a:rPr lang="de-DE" dirty="0"/>
              <a:t>Zusammenfassung </a:t>
            </a:r>
            <a:r>
              <a:rPr lang="de-DE" dirty="0" smtClean="0"/>
              <a:t>wichtiger </a:t>
            </a:r>
            <a:br>
              <a:rPr lang="de-DE" dirty="0" smtClean="0"/>
            </a:br>
            <a:r>
              <a:rPr lang="de-DE" dirty="0" smtClean="0"/>
              <a:t>Stichpunkte, </a:t>
            </a:r>
            <a:r>
              <a:rPr lang="de-DE" dirty="0"/>
              <a:t>Fakten und </a:t>
            </a:r>
            <a:r>
              <a:rPr lang="de-DE" dirty="0" smtClean="0"/>
              <a:t>Erkenntnisse</a:t>
            </a:r>
            <a:endParaRPr lang="de-DE" dirty="0"/>
          </a:p>
          <a:p>
            <a:r>
              <a:rPr lang="de-DE" dirty="0"/>
              <a:t>Visualisierung von </a:t>
            </a:r>
            <a:r>
              <a:rPr lang="de-DE" dirty="0" smtClean="0"/>
              <a:t>Inhalten, </a:t>
            </a:r>
            <a:br>
              <a:rPr lang="de-DE" dirty="0" smtClean="0"/>
            </a:br>
            <a:r>
              <a:rPr lang="de-DE" dirty="0" smtClean="0"/>
              <a:t>z</a:t>
            </a:r>
            <a:r>
              <a:rPr lang="de-DE" dirty="0"/>
              <a:t>. B. mit Diagrammen oder Fotos</a:t>
            </a:r>
          </a:p>
          <a:p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324" y="1825625"/>
            <a:ext cx="3403844" cy="26384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328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Aufbau von Präsentationen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Eine Präsentation besteht aus mehreren Seiten (Folien).</a:t>
            </a:r>
          </a:p>
          <a:p>
            <a:r>
              <a:rPr lang="de-DE" dirty="0" smtClean="0"/>
              <a:t>Die Folien werden wie bei einer Diashow nacheinander angezeigt.</a:t>
            </a:r>
          </a:p>
          <a:p>
            <a:r>
              <a:rPr lang="de-DE" dirty="0" smtClean="0"/>
              <a:t>Eine Folie kann folgende Elemente enthalten:</a:t>
            </a: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636302546"/>
              </p:ext>
            </p:extLst>
          </p:nvPr>
        </p:nvGraphicFramePr>
        <p:xfrm>
          <a:off x="1854200" y="3615267"/>
          <a:ext cx="8496300" cy="2061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750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Erstellen von Präsentationen</a:t>
            </a:r>
            <a:endParaRPr lang="de-DE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383950"/>
              </p:ext>
            </p:extLst>
          </p:nvPr>
        </p:nvGraphicFramePr>
        <p:xfrm>
          <a:off x="945174" y="1927835"/>
          <a:ext cx="9148396" cy="2696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827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Breitbild</PresentationFormat>
  <Paragraphs>27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2_Office Theme</vt:lpstr>
      <vt:lpstr>3_Office Theme</vt:lpstr>
      <vt:lpstr>Präsentieren mit dem Computer</vt:lpstr>
      <vt:lpstr>Aufgaben von Präsentationen</vt:lpstr>
      <vt:lpstr>Aufbau von Präsentationen</vt:lpstr>
      <vt:lpstr>Erstellen von Präsentationen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Präsentieren mit dem Computer</dc:title>
  <dc:creator>Lina Wagner</dc:creator>
  <cp:lastModifiedBy>Lina Wagner</cp:lastModifiedBy>
  <cp:revision>1</cp:revision>
  <dcterms:created xsi:type="dcterms:W3CDTF">2015-10-10T16:40:55Z</dcterms:created>
  <dcterms:modified xsi:type="dcterms:W3CDTF">2015-10-10T16:41:50Z</dcterms:modified>
</cp:coreProperties>
</file>