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0D3A6-2DA7-44B6-8B95-4C6A1C836DA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60A81305-1E41-4A28-87C3-A68F5E87A688}">
      <dgm:prSet phldrT="[Text]"/>
      <dgm:spPr/>
      <dgm:t>
        <a:bodyPr/>
        <a:lstStyle/>
        <a:p>
          <a:r>
            <a:rPr lang="de-DE" dirty="0" smtClean="0"/>
            <a:t>Dressurpferd</a:t>
          </a:r>
          <a:endParaRPr lang="de-DE" dirty="0"/>
        </a:p>
      </dgm:t>
    </dgm:pt>
    <dgm:pt modelId="{8E03A2F2-9F77-4FEA-81F7-1BABB8117F28}" type="parTrans" cxnId="{C631D7BB-000D-48E7-B088-83C9CC723C09}">
      <dgm:prSet/>
      <dgm:spPr/>
      <dgm:t>
        <a:bodyPr/>
        <a:lstStyle/>
        <a:p>
          <a:endParaRPr lang="de-DE"/>
        </a:p>
      </dgm:t>
    </dgm:pt>
    <dgm:pt modelId="{2868A62F-C65D-40A6-AF4B-7C8A4E7E1930}" type="sibTrans" cxnId="{C631D7BB-000D-48E7-B088-83C9CC723C0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de-DE"/>
        </a:p>
      </dgm:t>
    </dgm:pt>
    <dgm:pt modelId="{457B214C-10B4-4BE7-99E3-E5754C975449}" type="pres">
      <dgm:prSet presAssocID="{0750D3A6-2DA7-44B6-8B95-4C6A1C836DA9}" presName="Name0" presStyleCnt="0">
        <dgm:presLayoutVars>
          <dgm:chMax val="21"/>
          <dgm:chPref val="21"/>
        </dgm:presLayoutVars>
      </dgm:prSet>
      <dgm:spPr/>
    </dgm:pt>
    <dgm:pt modelId="{A1FA8461-113F-4107-80DF-6BBFE8ED4D41}" type="pres">
      <dgm:prSet presAssocID="{60A81305-1E41-4A28-87C3-A68F5E87A688}" presName="text1" presStyleCnt="0"/>
      <dgm:spPr/>
    </dgm:pt>
    <dgm:pt modelId="{DA02B165-A6E5-40CD-AC28-60B0802DD500}" type="pres">
      <dgm:prSet presAssocID="{60A81305-1E41-4A28-87C3-A68F5E87A688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107A42-6CF7-43DB-813C-78677CC6E0C8}" type="pres">
      <dgm:prSet presAssocID="{60A81305-1E41-4A28-87C3-A68F5E87A688}" presName="textaccent1" presStyleCnt="0"/>
      <dgm:spPr/>
    </dgm:pt>
    <dgm:pt modelId="{55277551-DA5C-4BB4-8CFB-33C7A091D8AE}" type="pres">
      <dgm:prSet presAssocID="{60A81305-1E41-4A28-87C3-A68F5E87A688}" presName="accentRepeatNode" presStyleLbl="solidAlignAcc1" presStyleIdx="0" presStyleCnt="2"/>
      <dgm:spPr/>
    </dgm:pt>
    <dgm:pt modelId="{90193392-2D5F-4C58-8566-E206BCE19AF1}" type="pres">
      <dgm:prSet presAssocID="{2868A62F-C65D-40A6-AF4B-7C8A4E7E1930}" presName="image1" presStyleCnt="0"/>
      <dgm:spPr/>
    </dgm:pt>
    <dgm:pt modelId="{B6B286A6-2F9C-4913-B37A-828D3128FA73}" type="pres">
      <dgm:prSet presAssocID="{2868A62F-C65D-40A6-AF4B-7C8A4E7E1930}" presName="imageRepeatNode" presStyleLbl="alignAcc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de-DE"/>
        </a:p>
      </dgm:t>
    </dgm:pt>
    <dgm:pt modelId="{7E581DC8-6DB2-404E-8DDA-679D312B31E9}" type="pres">
      <dgm:prSet presAssocID="{2868A62F-C65D-40A6-AF4B-7C8A4E7E1930}" presName="imageaccent1" presStyleCnt="0"/>
      <dgm:spPr/>
    </dgm:pt>
    <dgm:pt modelId="{8D3369CB-01E3-444B-B955-6F89A19F11F5}" type="pres">
      <dgm:prSet presAssocID="{2868A62F-C65D-40A6-AF4B-7C8A4E7E1930}" presName="accentRepeatNode" presStyleLbl="solidAlignAcc1" presStyleIdx="1" presStyleCnt="2"/>
      <dgm:spPr/>
    </dgm:pt>
  </dgm:ptLst>
  <dgm:cxnLst>
    <dgm:cxn modelId="{E33F90E8-6462-42FF-877B-D9C404AC6CF0}" type="presOf" srcId="{0750D3A6-2DA7-44B6-8B95-4C6A1C836DA9}" destId="{457B214C-10B4-4BE7-99E3-E5754C975449}" srcOrd="0" destOrd="0" presId="urn:microsoft.com/office/officeart/2008/layout/HexagonCluster"/>
    <dgm:cxn modelId="{C631D7BB-000D-48E7-B088-83C9CC723C09}" srcId="{0750D3A6-2DA7-44B6-8B95-4C6A1C836DA9}" destId="{60A81305-1E41-4A28-87C3-A68F5E87A688}" srcOrd="0" destOrd="0" parTransId="{8E03A2F2-9F77-4FEA-81F7-1BABB8117F28}" sibTransId="{2868A62F-C65D-40A6-AF4B-7C8A4E7E1930}"/>
    <dgm:cxn modelId="{AE92B6E4-7A5D-45B5-9548-BCF735553089}" type="presOf" srcId="{60A81305-1E41-4A28-87C3-A68F5E87A688}" destId="{DA02B165-A6E5-40CD-AC28-60B0802DD500}" srcOrd="0" destOrd="0" presId="urn:microsoft.com/office/officeart/2008/layout/HexagonCluster"/>
    <dgm:cxn modelId="{7F10DF01-9D1C-4D07-A98B-9ED420034FE1}" type="presOf" srcId="{2868A62F-C65D-40A6-AF4B-7C8A4E7E1930}" destId="{B6B286A6-2F9C-4913-B37A-828D3128FA73}" srcOrd="0" destOrd="0" presId="urn:microsoft.com/office/officeart/2008/layout/HexagonCluster"/>
    <dgm:cxn modelId="{6AE85B03-EAE5-4FB1-B798-981DF77CC138}" type="presParOf" srcId="{457B214C-10B4-4BE7-99E3-E5754C975449}" destId="{A1FA8461-113F-4107-80DF-6BBFE8ED4D41}" srcOrd="0" destOrd="0" presId="urn:microsoft.com/office/officeart/2008/layout/HexagonCluster"/>
    <dgm:cxn modelId="{A98487A7-DB18-4007-8838-C0676BEC1AB1}" type="presParOf" srcId="{A1FA8461-113F-4107-80DF-6BBFE8ED4D41}" destId="{DA02B165-A6E5-40CD-AC28-60B0802DD500}" srcOrd="0" destOrd="0" presId="urn:microsoft.com/office/officeart/2008/layout/HexagonCluster"/>
    <dgm:cxn modelId="{6A2013CE-C938-45F3-AE79-B6F7CB7D7FD7}" type="presParOf" srcId="{457B214C-10B4-4BE7-99E3-E5754C975449}" destId="{F3107A42-6CF7-43DB-813C-78677CC6E0C8}" srcOrd="1" destOrd="0" presId="urn:microsoft.com/office/officeart/2008/layout/HexagonCluster"/>
    <dgm:cxn modelId="{F7C2B009-1B18-455D-9A19-1C9965570CE5}" type="presParOf" srcId="{F3107A42-6CF7-43DB-813C-78677CC6E0C8}" destId="{55277551-DA5C-4BB4-8CFB-33C7A091D8AE}" srcOrd="0" destOrd="0" presId="urn:microsoft.com/office/officeart/2008/layout/HexagonCluster"/>
    <dgm:cxn modelId="{5A164881-4619-40CB-AE4A-BE2459C44F73}" type="presParOf" srcId="{457B214C-10B4-4BE7-99E3-E5754C975449}" destId="{90193392-2D5F-4C58-8566-E206BCE19AF1}" srcOrd="2" destOrd="0" presId="urn:microsoft.com/office/officeart/2008/layout/HexagonCluster"/>
    <dgm:cxn modelId="{28CF4345-AF4D-424A-9BC9-CFAEF300F549}" type="presParOf" srcId="{90193392-2D5F-4C58-8566-E206BCE19AF1}" destId="{B6B286A6-2F9C-4913-B37A-828D3128FA73}" srcOrd="0" destOrd="0" presId="urn:microsoft.com/office/officeart/2008/layout/HexagonCluster"/>
    <dgm:cxn modelId="{4EAA742B-B3C8-4917-9E48-F1490D73E00A}" type="presParOf" srcId="{457B214C-10B4-4BE7-99E3-E5754C975449}" destId="{7E581DC8-6DB2-404E-8DDA-679D312B31E9}" srcOrd="3" destOrd="0" presId="urn:microsoft.com/office/officeart/2008/layout/HexagonCluster"/>
    <dgm:cxn modelId="{3D9C11E9-2AE5-4636-A861-1B04D703B065}" type="presParOf" srcId="{7E581DC8-6DB2-404E-8DDA-679D312B31E9}" destId="{8D3369CB-01E3-444B-B955-6F89A19F11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2B165-A6E5-40CD-AC28-60B0802DD500}">
      <dsp:nvSpPr>
        <dsp:cNvPr id="0" name=""/>
        <dsp:cNvSpPr/>
      </dsp:nvSpPr>
      <dsp:spPr>
        <a:xfrm>
          <a:off x="2730664" y="1593000"/>
          <a:ext cx="3303952" cy="28452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Dressurpferd</a:t>
          </a:r>
          <a:endParaRPr lang="de-DE" sz="3400" kern="1200" dirty="0"/>
        </a:p>
      </dsp:txBody>
      <dsp:txXfrm>
        <a:off x="3243097" y="2034289"/>
        <a:ext cx="2279086" cy="1962667"/>
      </dsp:txXfrm>
    </dsp:sp>
    <dsp:sp modelId="{55277551-DA5C-4BB4-8CFB-33C7A091D8AE}">
      <dsp:nvSpPr>
        <dsp:cNvPr id="0" name=""/>
        <dsp:cNvSpPr/>
      </dsp:nvSpPr>
      <dsp:spPr>
        <a:xfrm>
          <a:off x="2807303" y="2849432"/>
          <a:ext cx="385612" cy="3328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286A6-2F9C-4913-B37A-828D3128FA73}">
      <dsp:nvSpPr>
        <dsp:cNvPr id="0" name=""/>
        <dsp:cNvSpPr/>
      </dsp:nvSpPr>
      <dsp:spPr>
        <a:xfrm>
          <a:off x="0" y="87717"/>
          <a:ext cx="3299728" cy="28443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369CB-01E3-444B-B955-6F89A19F11F5}">
      <dsp:nvSpPr>
        <dsp:cNvPr id="0" name=""/>
        <dsp:cNvSpPr/>
      </dsp:nvSpPr>
      <dsp:spPr>
        <a:xfrm>
          <a:off x="2234015" y="2538369"/>
          <a:ext cx="385612" cy="3328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38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90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9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5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6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0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1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4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8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4357-F123-4210-9D6E-B787967E7A5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3FE72-99A0-4284-BA79-5641DCCE09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663953" y="2509814"/>
            <a:ext cx="1976311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Ferien</a:t>
            </a:r>
          </a:p>
        </p:txBody>
      </p:sp>
      <p:sp>
        <p:nvSpPr>
          <p:cNvPr id="6" name="Rechteck 5"/>
          <p:cNvSpPr/>
          <p:nvPr/>
        </p:nvSpPr>
        <p:spPr>
          <a:xfrm>
            <a:off x="2927649" y="2509814"/>
            <a:ext cx="19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Ferien</a:t>
            </a:r>
          </a:p>
        </p:txBody>
      </p:sp>
    </p:spTree>
    <p:extLst>
      <p:ext uri="{BB962C8B-B14F-4D97-AF65-F5344CB8AC3E}">
        <p14:creationId xmlns:p14="http://schemas.microsoft.com/office/powerpoint/2010/main" val="3734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606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Bild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5" y="3401409"/>
            <a:ext cx="92263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2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7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  <a:ln w="57150"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366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3078692" y="1600201"/>
          <a:ext cx="603461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05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077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0883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51043212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</vt:lpstr>
      <vt:lpstr>Calibri</vt:lpstr>
      <vt:lpstr>1_Larissa</vt:lpstr>
      <vt:lpstr>2_Larissa</vt:lpstr>
      <vt:lpstr>3_Larissa</vt:lpstr>
      <vt:lpstr>4_Larissa</vt:lpstr>
      <vt:lpstr>5_Larissa</vt:lpstr>
      <vt:lpstr>6_Larissa</vt:lpstr>
      <vt:lpstr>7_Larissa</vt:lpstr>
      <vt:lpstr>8_Larissa</vt:lpstr>
      <vt:lpstr>9_Larissa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Lina Wagner</dc:creator>
  <cp:lastModifiedBy>Lina Wagner</cp:lastModifiedBy>
  <cp:revision>1</cp:revision>
  <dcterms:created xsi:type="dcterms:W3CDTF">2015-10-16T13:58:58Z</dcterms:created>
  <dcterms:modified xsi:type="dcterms:W3CDTF">2015-10-16T13:59:34Z</dcterms:modified>
</cp:coreProperties>
</file>