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</p:sldMasterIdLst>
  <p:sldIdLst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32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1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57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76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31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1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38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98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53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70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58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89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58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78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17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55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67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21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525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432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71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91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27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20A94E-4DB6-4052-9BED-803E4AD7F073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15.10.2015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78B5F3-D6C8-47BF-83C2-32F77051B89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28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1"/>
          <p:cNvSpPr/>
          <p:nvPr/>
        </p:nvSpPr>
        <p:spPr>
          <a:xfrm>
            <a:off x="254000" y="1181100"/>
            <a:ext cx="825500" cy="825500"/>
          </a:xfrm>
          <a:prstGeom prst="smileyF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308100" y="1181100"/>
            <a:ext cx="825500" cy="8255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Wolke 4"/>
          <p:cNvSpPr/>
          <p:nvPr/>
        </p:nvSpPr>
        <p:spPr>
          <a:xfrm>
            <a:off x="2362200" y="1231900"/>
            <a:ext cx="1155700" cy="7239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Nach unten gekrümmter Pfeil 5"/>
          <p:cNvSpPr/>
          <p:nvPr/>
        </p:nvSpPr>
        <p:spPr>
          <a:xfrm>
            <a:off x="3797300" y="1181100"/>
            <a:ext cx="1054100" cy="825500"/>
          </a:xfrm>
          <a:prstGeom prst="curved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&quot;Nein&quot;-Symbol 6"/>
          <p:cNvSpPr/>
          <p:nvPr/>
        </p:nvSpPr>
        <p:spPr>
          <a:xfrm>
            <a:off x="4953000" y="1149350"/>
            <a:ext cx="889000" cy="8890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6057900" y="1308100"/>
            <a:ext cx="1651000" cy="571500"/>
          </a:xfrm>
          <a:prstGeom prst="wedgeRoundRectCallout">
            <a:avLst>
              <a:gd name="adj1" fmla="val -53141"/>
              <a:gd name="adj2" fmla="val 10027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Würfel 9"/>
          <p:cNvSpPr/>
          <p:nvPr/>
        </p:nvSpPr>
        <p:spPr>
          <a:xfrm>
            <a:off x="7924800" y="1308100"/>
            <a:ext cx="977900" cy="730250"/>
          </a:xfrm>
          <a:prstGeom prst="cub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streifter Pfeil nach rechts 10"/>
          <p:cNvSpPr/>
          <p:nvPr/>
        </p:nvSpPr>
        <p:spPr>
          <a:xfrm rot="20085924">
            <a:off x="9118600" y="1308100"/>
            <a:ext cx="914400" cy="730250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and nach unten 11"/>
          <p:cNvSpPr/>
          <p:nvPr/>
        </p:nvSpPr>
        <p:spPr>
          <a:xfrm>
            <a:off x="10145032" y="1308100"/>
            <a:ext cx="1843768" cy="730250"/>
          </a:xfrm>
          <a:prstGeom prst="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2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winkelte Verbindung 3"/>
          <p:cNvCxnSpPr/>
          <p:nvPr/>
        </p:nvCxnSpPr>
        <p:spPr>
          <a:xfrm rot="5400000" flipV="1">
            <a:off x="2595538" y="2143116"/>
            <a:ext cx="2500330" cy="1214446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3238480" y="2428869"/>
            <a:ext cx="1209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Von unten 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nach oben</a:t>
            </a:r>
          </a:p>
        </p:txBody>
      </p:sp>
      <p:cxnSp>
        <p:nvCxnSpPr>
          <p:cNvPr id="7" name="Gerade Verbindung 6"/>
          <p:cNvCxnSpPr/>
          <p:nvPr/>
        </p:nvCxnSpPr>
        <p:spPr>
          <a:xfrm rot="16200000">
            <a:off x="6381752" y="2857496"/>
            <a:ext cx="1785950" cy="178595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 rot="18889311">
            <a:off x="6596066" y="325953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Aufstieg</a:t>
            </a:r>
          </a:p>
        </p:txBody>
      </p:sp>
      <p:cxnSp>
        <p:nvCxnSpPr>
          <p:cNvPr id="10" name="Gerade Verbindung mit Pfeil 9"/>
          <p:cNvCxnSpPr/>
          <p:nvPr/>
        </p:nvCxnSpPr>
        <p:spPr>
          <a:xfrm rot="5400000">
            <a:off x="5631653" y="1964521"/>
            <a:ext cx="928694" cy="1588"/>
          </a:xfrm>
          <a:prstGeom prst="straightConnector1">
            <a:avLst/>
          </a:prstGeom>
          <a:ln w="76200" cmpd="dbl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104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winkliges Dreieck 1"/>
          <p:cNvSpPr/>
          <p:nvPr/>
        </p:nvSpPr>
        <p:spPr>
          <a:xfrm>
            <a:off x="2952728" y="642918"/>
            <a:ext cx="2000264" cy="1714512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953256" y="1285860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Standardform - original</a:t>
            </a:r>
          </a:p>
        </p:txBody>
      </p:sp>
      <p:sp>
        <p:nvSpPr>
          <p:cNvPr id="4" name="Pfeil nach oben 3"/>
          <p:cNvSpPr/>
          <p:nvPr/>
        </p:nvSpPr>
        <p:spPr>
          <a:xfrm>
            <a:off x="5953124" y="4286256"/>
            <a:ext cx="2643206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167042" y="4000504"/>
            <a:ext cx="200026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feil nach unten 6"/>
          <p:cNvSpPr/>
          <p:nvPr/>
        </p:nvSpPr>
        <p:spPr>
          <a:xfrm>
            <a:off x="5810248" y="3143248"/>
            <a:ext cx="1571636" cy="7143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59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3"/>
          <p:cNvSpPr/>
          <p:nvPr/>
        </p:nvSpPr>
        <p:spPr>
          <a:xfrm>
            <a:off x="4752109" y="1371601"/>
            <a:ext cx="2129709" cy="1557334"/>
          </a:xfrm>
          <a:custGeom>
            <a:avLst/>
            <a:gdLst>
              <a:gd name="connsiteX0" fmla="*/ 1233055 w 2092036"/>
              <a:gd name="connsiteY0" fmla="*/ 0 h 2008909"/>
              <a:gd name="connsiteX1" fmla="*/ 0 w 2092036"/>
              <a:gd name="connsiteY1" fmla="*/ 845127 h 2008909"/>
              <a:gd name="connsiteX2" fmla="*/ 1704109 w 2092036"/>
              <a:gd name="connsiteY2" fmla="*/ 928255 h 2008909"/>
              <a:gd name="connsiteX3" fmla="*/ 2092036 w 2092036"/>
              <a:gd name="connsiteY3" fmla="*/ 1773382 h 2008909"/>
              <a:gd name="connsiteX4" fmla="*/ 221673 w 2092036"/>
              <a:gd name="connsiteY4" fmla="*/ 2008909 h 200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2036" h="2008909">
                <a:moveTo>
                  <a:pt x="1233055" y="0"/>
                </a:moveTo>
                <a:lnTo>
                  <a:pt x="0" y="845127"/>
                </a:lnTo>
                <a:lnTo>
                  <a:pt x="1704109" y="928255"/>
                </a:lnTo>
                <a:lnTo>
                  <a:pt x="2092036" y="1773382"/>
                </a:lnTo>
                <a:lnTo>
                  <a:pt x="221673" y="200890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3167042" y="3571877"/>
            <a:ext cx="2133600" cy="1801091"/>
          </a:xfrm>
          <a:custGeom>
            <a:avLst/>
            <a:gdLst>
              <a:gd name="connsiteX0" fmla="*/ 720436 w 2133600"/>
              <a:gd name="connsiteY0" fmla="*/ 0 h 1801091"/>
              <a:gd name="connsiteX1" fmla="*/ 0 w 2133600"/>
              <a:gd name="connsiteY1" fmla="*/ 637310 h 1801091"/>
              <a:gd name="connsiteX2" fmla="*/ 651163 w 2133600"/>
              <a:gd name="connsiteY2" fmla="*/ 1094510 h 1801091"/>
              <a:gd name="connsiteX3" fmla="*/ 69273 w 2133600"/>
              <a:gd name="connsiteY3" fmla="*/ 1801091 h 1801091"/>
              <a:gd name="connsiteX4" fmla="*/ 1662545 w 2133600"/>
              <a:gd name="connsiteY4" fmla="*/ 997528 h 1801091"/>
              <a:gd name="connsiteX5" fmla="*/ 1773382 w 2133600"/>
              <a:gd name="connsiteY5" fmla="*/ 1537855 h 1801091"/>
              <a:gd name="connsiteX6" fmla="*/ 2133600 w 2133600"/>
              <a:gd name="connsiteY6" fmla="*/ 221673 h 1801091"/>
              <a:gd name="connsiteX7" fmla="*/ 1191491 w 2133600"/>
              <a:gd name="connsiteY7" fmla="*/ 581891 h 1801091"/>
              <a:gd name="connsiteX8" fmla="*/ 720436 w 2133600"/>
              <a:gd name="connsiteY8" fmla="*/ 0 h 180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3600" h="1801091">
                <a:moveTo>
                  <a:pt x="720436" y="0"/>
                </a:moveTo>
                <a:lnTo>
                  <a:pt x="0" y="637310"/>
                </a:lnTo>
                <a:lnTo>
                  <a:pt x="651163" y="1094510"/>
                </a:lnTo>
                <a:lnTo>
                  <a:pt x="69273" y="1801091"/>
                </a:lnTo>
                <a:lnTo>
                  <a:pt x="1662545" y="997528"/>
                </a:lnTo>
                <a:lnTo>
                  <a:pt x="1773382" y="1537855"/>
                </a:lnTo>
                <a:lnTo>
                  <a:pt x="2133600" y="221673"/>
                </a:lnTo>
                <a:lnTo>
                  <a:pt x="1191491" y="581891"/>
                </a:lnTo>
                <a:cubicBezTo>
                  <a:pt x="1039091" y="387927"/>
                  <a:pt x="720436" y="0"/>
                  <a:pt x="72043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 5"/>
          <p:cNvSpPr/>
          <p:nvPr/>
        </p:nvSpPr>
        <p:spPr>
          <a:xfrm>
            <a:off x="7924800" y="1413164"/>
            <a:ext cx="1565564" cy="1233054"/>
          </a:xfrm>
          <a:custGeom>
            <a:avLst/>
            <a:gdLst>
              <a:gd name="connsiteX0" fmla="*/ 96982 w 1565564"/>
              <a:gd name="connsiteY0" fmla="*/ 138545 h 1233054"/>
              <a:gd name="connsiteX1" fmla="*/ 69273 w 1565564"/>
              <a:gd name="connsiteY1" fmla="*/ 221672 h 1233054"/>
              <a:gd name="connsiteX2" fmla="*/ 55418 w 1565564"/>
              <a:gd name="connsiteY2" fmla="*/ 263236 h 1233054"/>
              <a:gd name="connsiteX3" fmla="*/ 41564 w 1565564"/>
              <a:gd name="connsiteY3" fmla="*/ 332509 h 1233054"/>
              <a:gd name="connsiteX4" fmla="*/ 13855 w 1565564"/>
              <a:gd name="connsiteY4" fmla="*/ 415636 h 1233054"/>
              <a:gd name="connsiteX5" fmla="*/ 0 w 1565564"/>
              <a:gd name="connsiteY5" fmla="*/ 471054 h 1233054"/>
              <a:gd name="connsiteX6" fmla="*/ 13855 w 1565564"/>
              <a:gd name="connsiteY6" fmla="*/ 637309 h 1233054"/>
              <a:gd name="connsiteX7" fmla="*/ 96982 w 1565564"/>
              <a:gd name="connsiteY7" fmla="*/ 665018 h 1233054"/>
              <a:gd name="connsiteX8" fmla="*/ 193964 w 1565564"/>
              <a:gd name="connsiteY8" fmla="*/ 720436 h 1233054"/>
              <a:gd name="connsiteX9" fmla="*/ 277091 w 1565564"/>
              <a:gd name="connsiteY9" fmla="*/ 762000 h 1233054"/>
              <a:gd name="connsiteX10" fmla="*/ 346364 w 1565564"/>
              <a:gd name="connsiteY10" fmla="*/ 845127 h 1233054"/>
              <a:gd name="connsiteX11" fmla="*/ 387927 w 1565564"/>
              <a:gd name="connsiteY11" fmla="*/ 983672 h 1233054"/>
              <a:gd name="connsiteX12" fmla="*/ 401782 w 1565564"/>
              <a:gd name="connsiteY12" fmla="*/ 1025236 h 1233054"/>
              <a:gd name="connsiteX13" fmla="*/ 429491 w 1565564"/>
              <a:gd name="connsiteY13" fmla="*/ 1122218 h 1233054"/>
              <a:gd name="connsiteX14" fmla="*/ 457200 w 1565564"/>
              <a:gd name="connsiteY14" fmla="*/ 1163781 h 1233054"/>
              <a:gd name="connsiteX15" fmla="*/ 484909 w 1565564"/>
              <a:gd name="connsiteY15" fmla="*/ 1191491 h 1233054"/>
              <a:gd name="connsiteX16" fmla="*/ 581891 w 1565564"/>
              <a:gd name="connsiteY16" fmla="*/ 1219200 h 1233054"/>
              <a:gd name="connsiteX17" fmla="*/ 997527 w 1565564"/>
              <a:gd name="connsiteY17" fmla="*/ 1205345 h 1233054"/>
              <a:gd name="connsiteX18" fmla="*/ 1205345 w 1565564"/>
              <a:gd name="connsiteY18" fmla="*/ 1219200 h 1233054"/>
              <a:gd name="connsiteX19" fmla="*/ 1440873 w 1565564"/>
              <a:gd name="connsiteY19" fmla="*/ 1233054 h 1233054"/>
              <a:gd name="connsiteX20" fmla="*/ 1496291 w 1565564"/>
              <a:gd name="connsiteY20" fmla="*/ 1219200 h 1233054"/>
              <a:gd name="connsiteX21" fmla="*/ 1565564 w 1565564"/>
              <a:gd name="connsiteY21" fmla="*/ 1108363 h 1233054"/>
              <a:gd name="connsiteX22" fmla="*/ 1551709 w 1565564"/>
              <a:gd name="connsiteY22" fmla="*/ 969818 h 1233054"/>
              <a:gd name="connsiteX23" fmla="*/ 1524000 w 1565564"/>
              <a:gd name="connsiteY23" fmla="*/ 928254 h 1233054"/>
              <a:gd name="connsiteX24" fmla="*/ 1482436 w 1565564"/>
              <a:gd name="connsiteY24" fmla="*/ 858981 h 1233054"/>
              <a:gd name="connsiteX25" fmla="*/ 1385455 w 1565564"/>
              <a:gd name="connsiteY25" fmla="*/ 762000 h 1233054"/>
              <a:gd name="connsiteX26" fmla="*/ 554182 w 1565564"/>
              <a:gd name="connsiteY26" fmla="*/ 720436 h 1233054"/>
              <a:gd name="connsiteX27" fmla="*/ 540327 w 1565564"/>
              <a:gd name="connsiteY27" fmla="*/ 678872 h 1233054"/>
              <a:gd name="connsiteX28" fmla="*/ 512618 w 1565564"/>
              <a:gd name="connsiteY28" fmla="*/ 637309 h 1233054"/>
              <a:gd name="connsiteX29" fmla="*/ 498764 w 1565564"/>
              <a:gd name="connsiteY29" fmla="*/ 221672 h 1233054"/>
              <a:gd name="connsiteX30" fmla="*/ 457200 w 1565564"/>
              <a:gd name="connsiteY30" fmla="*/ 110836 h 1233054"/>
              <a:gd name="connsiteX31" fmla="*/ 443345 w 1565564"/>
              <a:gd name="connsiteY31" fmla="*/ 69272 h 1233054"/>
              <a:gd name="connsiteX32" fmla="*/ 374073 w 1565564"/>
              <a:gd name="connsiteY32" fmla="*/ 27709 h 1233054"/>
              <a:gd name="connsiteX33" fmla="*/ 332509 w 1565564"/>
              <a:gd name="connsiteY33" fmla="*/ 0 h 1233054"/>
              <a:gd name="connsiteX34" fmla="*/ 152400 w 1565564"/>
              <a:gd name="connsiteY34" fmla="*/ 13854 h 1233054"/>
              <a:gd name="connsiteX35" fmla="*/ 124691 w 1565564"/>
              <a:gd name="connsiteY35" fmla="*/ 55418 h 1233054"/>
              <a:gd name="connsiteX36" fmla="*/ 110836 w 1565564"/>
              <a:gd name="connsiteY36" fmla="*/ 96981 h 1233054"/>
              <a:gd name="connsiteX37" fmla="*/ 96982 w 1565564"/>
              <a:gd name="connsiteY37" fmla="*/ 138545 h 123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65564" h="1233054">
                <a:moveTo>
                  <a:pt x="96982" y="138545"/>
                </a:moveTo>
                <a:lnTo>
                  <a:pt x="69273" y="221672"/>
                </a:lnTo>
                <a:cubicBezTo>
                  <a:pt x="64655" y="235527"/>
                  <a:pt x="58282" y="248915"/>
                  <a:pt x="55418" y="263236"/>
                </a:cubicBezTo>
                <a:cubicBezTo>
                  <a:pt x="50800" y="286327"/>
                  <a:pt x="47760" y="309790"/>
                  <a:pt x="41564" y="332509"/>
                </a:cubicBezTo>
                <a:cubicBezTo>
                  <a:pt x="33879" y="360688"/>
                  <a:pt x="20939" y="387300"/>
                  <a:pt x="13855" y="415636"/>
                </a:cubicBezTo>
                <a:lnTo>
                  <a:pt x="0" y="471054"/>
                </a:lnTo>
                <a:cubicBezTo>
                  <a:pt x="4618" y="526472"/>
                  <a:pt x="-11015" y="587570"/>
                  <a:pt x="13855" y="637309"/>
                </a:cubicBezTo>
                <a:cubicBezTo>
                  <a:pt x="26917" y="663433"/>
                  <a:pt x="72680" y="648816"/>
                  <a:pt x="96982" y="665018"/>
                </a:cubicBezTo>
                <a:cubicBezTo>
                  <a:pt x="138727" y="692848"/>
                  <a:pt x="144742" y="699341"/>
                  <a:pt x="193964" y="720436"/>
                </a:cubicBezTo>
                <a:cubicBezTo>
                  <a:pt x="245420" y="742489"/>
                  <a:pt x="230107" y="722847"/>
                  <a:pt x="277091" y="762000"/>
                </a:cubicBezTo>
                <a:cubicBezTo>
                  <a:pt x="317096" y="795337"/>
                  <a:pt x="319118" y="804257"/>
                  <a:pt x="346364" y="845127"/>
                </a:cubicBezTo>
                <a:cubicBezTo>
                  <a:pt x="412218" y="1042690"/>
                  <a:pt x="346047" y="837091"/>
                  <a:pt x="387927" y="983672"/>
                </a:cubicBezTo>
                <a:cubicBezTo>
                  <a:pt x="391939" y="997714"/>
                  <a:pt x="397770" y="1011194"/>
                  <a:pt x="401782" y="1025236"/>
                </a:cubicBezTo>
                <a:cubicBezTo>
                  <a:pt x="407702" y="1045957"/>
                  <a:pt x="418416" y="1100068"/>
                  <a:pt x="429491" y="1122218"/>
                </a:cubicBezTo>
                <a:cubicBezTo>
                  <a:pt x="436938" y="1137111"/>
                  <a:pt x="446798" y="1150779"/>
                  <a:pt x="457200" y="1163781"/>
                </a:cubicBezTo>
                <a:cubicBezTo>
                  <a:pt x="465360" y="1173981"/>
                  <a:pt x="473708" y="1184770"/>
                  <a:pt x="484909" y="1191491"/>
                </a:cubicBezTo>
                <a:cubicBezTo>
                  <a:pt x="499102" y="1200007"/>
                  <a:pt x="571545" y="1216613"/>
                  <a:pt x="581891" y="1219200"/>
                </a:cubicBezTo>
                <a:cubicBezTo>
                  <a:pt x="720436" y="1214582"/>
                  <a:pt x="858905" y="1205345"/>
                  <a:pt x="997527" y="1205345"/>
                </a:cubicBezTo>
                <a:cubicBezTo>
                  <a:pt x="1066953" y="1205345"/>
                  <a:pt x="1136054" y="1214869"/>
                  <a:pt x="1205345" y="1219200"/>
                </a:cubicBezTo>
                <a:lnTo>
                  <a:pt x="1440873" y="1233054"/>
                </a:lnTo>
                <a:cubicBezTo>
                  <a:pt x="1459346" y="1228436"/>
                  <a:pt x="1479759" y="1228647"/>
                  <a:pt x="1496291" y="1219200"/>
                </a:cubicBezTo>
                <a:cubicBezTo>
                  <a:pt x="1542296" y="1192911"/>
                  <a:pt x="1547262" y="1154118"/>
                  <a:pt x="1565564" y="1108363"/>
                </a:cubicBezTo>
                <a:cubicBezTo>
                  <a:pt x="1560946" y="1062181"/>
                  <a:pt x="1562145" y="1015041"/>
                  <a:pt x="1551709" y="969818"/>
                </a:cubicBezTo>
                <a:cubicBezTo>
                  <a:pt x="1547965" y="953593"/>
                  <a:pt x="1532825" y="942374"/>
                  <a:pt x="1524000" y="928254"/>
                </a:cubicBezTo>
                <a:cubicBezTo>
                  <a:pt x="1509728" y="905419"/>
                  <a:pt x="1499675" y="879668"/>
                  <a:pt x="1482436" y="858981"/>
                </a:cubicBezTo>
                <a:cubicBezTo>
                  <a:pt x="1453169" y="823860"/>
                  <a:pt x="1417782" y="794327"/>
                  <a:pt x="1385455" y="762000"/>
                </a:cubicBezTo>
                <a:cubicBezTo>
                  <a:pt x="1168318" y="544865"/>
                  <a:pt x="1370678" y="734514"/>
                  <a:pt x="554182" y="720436"/>
                </a:cubicBezTo>
                <a:cubicBezTo>
                  <a:pt x="549564" y="706581"/>
                  <a:pt x="546858" y="691934"/>
                  <a:pt x="540327" y="678872"/>
                </a:cubicBezTo>
                <a:cubicBezTo>
                  <a:pt x="532880" y="663979"/>
                  <a:pt x="514125" y="653892"/>
                  <a:pt x="512618" y="637309"/>
                </a:cubicBezTo>
                <a:cubicBezTo>
                  <a:pt x="500068" y="499256"/>
                  <a:pt x="506672" y="360069"/>
                  <a:pt x="498764" y="221672"/>
                </a:cubicBezTo>
                <a:cubicBezTo>
                  <a:pt x="493591" y="131139"/>
                  <a:pt x="489523" y="175482"/>
                  <a:pt x="457200" y="110836"/>
                </a:cubicBezTo>
                <a:cubicBezTo>
                  <a:pt x="450669" y="97774"/>
                  <a:pt x="453672" y="79599"/>
                  <a:pt x="443345" y="69272"/>
                </a:cubicBezTo>
                <a:cubicBezTo>
                  <a:pt x="424304" y="50231"/>
                  <a:pt x="396908" y="41981"/>
                  <a:pt x="374073" y="27709"/>
                </a:cubicBezTo>
                <a:cubicBezTo>
                  <a:pt x="359953" y="18884"/>
                  <a:pt x="346364" y="9236"/>
                  <a:pt x="332509" y="0"/>
                </a:cubicBezTo>
                <a:cubicBezTo>
                  <a:pt x="272473" y="4618"/>
                  <a:pt x="210581" y="-1661"/>
                  <a:pt x="152400" y="13854"/>
                </a:cubicBezTo>
                <a:cubicBezTo>
                  <a:pt x="136311" y="18144"/>
                  <a:pt x="132138" y="40525"/>
                  <a:pt x="124691" y="55418"/>
                </a:cubicBezTo>
                <a:cubicBezTo>
                  <a:pt x="118160" y="68480"/>
                  <a:pt x="116260" y="83422"/>
                  <a:pt x="110836" y="96981"/>
                </a:cubicBezTo>
                <a:cubicBezTo>
                  <a:pt x="107001" y="106569"/>
                  <a:pt x="103909" y="117763"/>
                  <a:pt x="96982" y="13854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 6"/>
          <p:cNvSpPr/>
          <p:nvPr/>
        </p:nvSpPr>
        <p:spPr>
          <a:xfrm>
            <a:off x="7190510" y="3560619"/>
            <a:ext cx="1648691" cy="526473"/>
          </a:xfrm>
          <a:custGeom>
            <a:avLst/>
            <a:gdLst>
              <a:gd name="connsiteX0" fmla="*/ 124691 w 1648691"/>
              <a:gd name="connsiteY0" fmla="*/ 41564 h 526473"/>
              <a:gd name="connsiteX1" fmla="*/ 13855 w 1648691"/>
              <a:gd name="connsiteY1" fmla="*/ 152400 h 526473"/>
              <a:gd name="connsiteX2" fmla="*/ 0 w 1648691"/>
              <a:gd name="connsiteY2" fmla="*/ 221673 h 526473"/>
              <a:gd name="connsiteX3" fmla="*/ 55418 w 1648691"/>
              <a:gd name="connsiteY3" fmla="*/ 443346 h 526473"/>
              <a:gd name="connsiteX4" fmla="*/ 110836 w 1648691"/>
              <a:gd name="connsiteY4" fmla="*/ 484909 h 526473"/>
              <a:gd name="connsiteX5" fmla="*/ 207818 w 1648691"/>
              <a:gd name="connsiteY5" fmla="*/ 498764 h 526473"/>
              <a:gd name="connsiteX6" fmla="*/ 263236 w 1648691"/>
              <a:gd name="connsiteY6" fmla="*/ 512618 h 526473"/>
              <a:gd name="connsiteX7" fmla="*/ 318655 w 1648691"/>
              <a:gd name="connsiteY7" fmla="*/ 498764 h 526473"/>
              <a:gd name="connsiteX8" fmla="*/ 498764 w 1648691"/>
              <a:gd name="connsiteY8" fmla="*/ 401782 h 526473"/>
              <a:gd name="connsiteX9" fmla="*/ 568036 w 1648691"/>
              <a:gd name="connsiteY9" fmla="*/ 387927 h 526473"/>
              <a:gd name="connsiteX10" fmla="*/ 845127 w 1648691"/>
              <a:gd name="connsiteY10" fmla="*/ 415637 h 526473"/>
              <a:gd name="connsiteX11" fmla="*/ 886691 w 1648691"/>
              <a:gd name="connsiteY11" fmla="*/ 429491 h 526473"/>
              <a:gd name="connsiteX12" fmla="*/ 942109 w 1648691"/>
              <a:gd name="connsiteY12" fmla="*/ 484909 h 526473"/>
              <a:gd name="connsiteX13" fmla="*/ 1122218 w 1648691"/>
              <a:gd name="connsiteY13" fmla="*/ 526473 h 526473"/>
              <a:gd name="connsiteX14" fmla="*/ 1385455 w 1648691"/>
              <a:gd name="connsiteY14" fmla="*/ 484909 h 526473"/>
              <a:gd name="connsiteX15" fmla="*/ 1427018 w 1648691"/>
              <a:gd name="connsiteY15" fmla="*/ 471055 h 526473"/>
              <a:gd name="connsiteX16" fmla="*/ 1607127 w 1648691"/>
              <a:gd name="connsiteY16" fmla="*/ 374073 h 526473"/>
              <a:gd name="connsiteX17" fmla="*/ 1648691 w 1648691"/>
              <a:gd name="connsiteY17" fmla="*/ 277091 h 526473"/>
              <a:gd name="connsiteX18" fmla="*/ 1537855 w 1648691"/>
              <a:gd name="connsiteY18" fmla="*/ 69273 h 526473"/>
              <a:gd name="connsiteX19" fmla="*/ 1440873 w 1648691"/>
              <a:gd name="connsiteY19" fmla="*/ 27709 h 526473"/>
              <a:gd name="connsiteX20" fmla="*/ 872836 w 1648691"/>
              <a:gd name="connsiteY20" fmla="*/ 41564 h 526473"/>
              <a:gd name="connsiteX21" fmla="*/ 872836 w 1648691"/>
              <a:gd name="connsiteY21" fmla="*/ 0 h 5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48691" h="526473">
                <a:moveTo>
                  <a:pt x="124691" y="41564"/>
                </a:moveTo>
                <a:cubicBezTo>
                  <a:pt x="86021" y="157569"/>
                  <a:pt x="156048" y="-25343"/>
                  <a:pt x="13855" y="152400"/>
                </a:cubicBezTo>
                <a:cubicBezTo>
                  <a:pt x="-855" y="170788"/>
                  <a:pt x="4618" y="198582"/>
                  <a:pt x="0" y="221673"/>
                </a:cubicBezTo>
                <a:cubicBezTo>
                  <a:pt x="18473" y="295564"/>
                  <a:pt x="25862" y="373150"/>
                  <a:pt x="55418" y="443346"/>
                </a:cubicBezTo>
                <a:cubicBezTo>
                  <a:pt x="64379" y="464627"/>
                  <a:pt x="89135" y="477018"/>
                  <a:pt x="110836" y="484909"/>
                </a:cubicBezTo>
                <a:cubicBezTo>
                  <a:pt x="141525" y="496069"/>
                  <a:pt x="175689" y="492922"/>
                  <a:pt x="207818" y="498764"/>
                </a:cubicBezTo>
                <a:cubicBezTo>
                  <a:pt x="226552" y="502170"/>
                  <a:pt x="244763" y="508000"/>
                  <a:pt x="263236" y="512618"/>
                </a:cubicBezTo>
                <a:cubicBezTo>
                  <a:pt x="281709" y="508000"/>
                  <a:pt x="301255" y="506497"/>
                  <a:pt x="318655" y="498764"/>
                </a:cubicBezTo>
                <a:cubicBezTo>
                  <a:pt x="382029" y="470598"/>
                  <a:pt x="427220" y="416091"/>
                  <a:pt x="498764" y="401782"/>
                </a:cubicBezTo>
                <a:lnTo>
                  <a:pt x="568036" y="387927"/>
                </a:lnTo>
                <a:cubicBezTo>
                  <a:pt x="665011" y="394854"/>
                  <a:pt x="752239" y="394995"/>
                  <a:pt x="845127" y="415637"/>
                </a:cubicBezTo>
                <a:cubicBezTo>
                  <a:pt x="859383" y="418805"/>
                  <a:pt x="872836" y="424873"/>
                  <a:pt x="886691" y="429491"/>
                </a:cubicBezTo>
                <a:cubicBezTo>
                  <a:pt x="905164" y="447964"/>
                  <a:pt x="919175" y="472399"/>
                  <a:pt x="942109" y="484909"/>
                </a:cubicBezTo>
                <a:cubicBezTo>
                  <a:pt x="981076" y="506164"/>
                  <a:pt x="1076968" y="518931"/>
                  <a:pt x="1122218" y="526473"/>
                </a:cubicBezTo>
                <a:cubicBezTo>
                  <a:pt x="1209964" y="512618"/>
                  <a:pt x="1298055" y="500800"/>
                  <a:pt x="1385455" y="484909"/>
                </a:cubicBezTo>
                <a:cubicBezTo>
                  <a:pt x="1399823" y="482297"/>
                  <a:pt x="1413758" y="477175"/>
                  <a:pt x="1427018" y="471055"/>
                </a:cubicBezTo>
                <a:cubicBezTo>
                  <a:pt x="1551688" y="413515"/>
                  <a:pt x="1531881" y="424238"/>
                  <a:pt x="1607127" y="374073"/>
                </a:cubicBezTo>
                <a:cubicBezTo>
                  <a:pt x="1620982" y="341746"/>
                  <a:pt x="1648691" y="312262"/>
                  <a:pt x="1648691" y="277091"/>
                </a:cubicBezTo>
                <a:cubicBezTo>
                  <a:pt x="1648691" y="180811"/>
                  <a:pt x="1606714" y="122830"/>
                  <a:pt x="1537855" y="69273"/>
                </a:cubicBezTo>
                <a:cubicBezTo>
                  <a:pt x="1512178" y="49302"/>
                  <a:pt x="1471763" y="38006"/>
                  <a:pt x="1440873" y="27709"/>
                </a:cubicBezTo>
                <a:cubicBezTo>
                  <a:pt x="1251533" y="32564"/>
                  <a:pt x="1062238" y="41564"/>
                  <a:pt x="872836" y="41564"/>
                </a:cubicBezTo>
                <a:lnTo>
                  <a:pt x="87283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57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1"/>
          <p:cNvSpPr/>
          <p:nvPr/>
        </p:nvSpPr>
        <p:spPr>
          <a:xfrm>
            <a:off x="2809852" y="857232"/>
            <a:ext cx="914400" cy="9144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miley 2"/>
          <p:cNvSpPr/>
          <p:nvPr/>
        </p:nvSpPr>
        <p:spPr>
          <a:xfrm rot="5400000">
            <a:off x="4024298" y="857232"/>
            <a:ext cx="914400" cy="9144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miley 3"/>
          <p:cNvSpPr/>
          <p:nvPr/>
        </p:nvSpPr>
        <p:spPr>
          <a:xfrm>
            <a:off x="2809852" y="2214554"/>
            <a:ext cx="914400" cy="9144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miley 4"/>
          <p:cNvSpPr/>
          <p:nvPr/>
        </p:nvSpPr>
        <p:spPr>
          <a:xfrm flipV="1">
            <a:off x="4024298" y="2214554"/>
            <a:ext cx="914400" cy="914400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eck 5"/>
          <p:cNvSpPr/>
          <p:nvPr/>
        </p:nvSpPr>
        <p:spPr>
          <a:xfrm rot="11706646">
            <a:off x="6381752" y="1785926"/>
            <a:ext cx="1285884" cy="21431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26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2"/>
          <p:cNvGrpSpPr/>
          <p:nvPr/>
        </p:nvGrpSpPr>
        <p:grpSpPr>
          <a:xfrm>
            <a:off x="3309918" y="2143116"/>
            <a:ext cx="928694" cy="2857520"/>
            <a:chOff x="1785918" y="2143116"/>
            <a:chExt cx="928694" cy="2857520"/>
          </a:xfrm>
        </p:grpSpPr>
        <p:sp>
          <p:nvSpPr>
            <p:cNvPr id="19" name="Rechteck 18"/>
            <p:cNvSpPr/>
            <p:nvPr/>
          </p:nvSpPr>
          <p:spPr>
            <a:xfrm>
              <a:off x="2357422" y="2143116"/>
              <a:ext cx="357190" cy="20002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2214546" y="2357430"/>
              <a:ext cx="357190" cy="20002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2071670" y="2571744"/>
              <a:ext cx="357190" cy="20002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1928794" y="2786058"/>
              <a:ext cx="357190" cy="20002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1785918" y="3000372"/>
              <a:ext cx="357190" cy="20002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uppieren 5"/>
          <p:cNvGrpSpPr/>
          <p:nvPr/>
        </p:nvGrpSpPr>
        <p:grpSpPr>
          <a:xfrm>
            <a:off x="6596066" y="2428869"/>
            <a:ext cx="2952750" cy="1693863"/>
            <a:chOff x="3132138" y="981075"/>
            <a:chExt cx="2952750" cy="1693863"/>
          </a:xfrm>
        </p:grpSpPr>
        <p:sp>
          <p:nvSpPr>
            <p:cNvPr id="32" name="AutoShape 3"/>
            <p:cNvSpPr>
              <a:spLocks noChangeArrowheads="1"/>
            </p:cNvSpPr>
            <p:nvPr/>
          </p:nvSpPr>
          <p:spPr bwMode="auto">
            <a:xfrm>
              <a:off x="4390285" y="981075"/>
              <a:ext cx="1694603" cy="1693863"/>
            </a:xfrm>
            <a:custGeom>
              <a:avLst/>
              <a:gdLst>
                <a:gd name="G0" fmla="+- 4176 0 0"/>
                <a:gd name="G1" fmla="+- 21600 0 4176"/>
                <a:gd name="G2" fmla="+- 21600 0 4176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176" y="10800"/>
                  </a:moveTo>
                  <a:cubicBezTo>
                    <a:pt x="4176" y="14458"/>
                    <a:pt x="7142" y="17424"/>
                    <a:pt x="10800" y="17424"/>
                  </a:cubicBezTo>
                  <a:cubicBezTo>
                    <a:pt x="14458" y="17424"/>
                    <a:pt x="17424" y="14458"/>
                    <a:pt x="17424" y="10800"/>
                  </a:cubicBezTo>
                  <a:cubicBezTo>
                    <a:pt x="17424" y="7142"/>
                    <a:pt x="14458" y="4176"/>
                    <a:pt x="10800" y="4176"/>
                  </a:cubicBezTo>
                  <a:cubicBezTo>
                    <a:pt x="7142" y="4176"/>
                    <a:pt x="4176" y="7142"/>
                    <a:pt x="4176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AutoShape 4"/>
            <p:cNvSpPr>
              <a:spLocks noChangeArrowheads="1"/>
            </p:cNvSpPr>
            <p:nvPr/>
          </p:nvSpPr>
          <p:spPr bwMode="auto">
            <a:xfrm>
              <a:off x="4874762" y="1464274"/>
              <a:ext cx="725649" cy="725332"/>
            </a:xfrm>
            <a:custGeom>
              <a:avLst/>
              <a:gdLst>
                <a:gd name="G0" fmla="+- 6798 0 0"/>
                <a:gd name="G1" fmla="+- 21600 0 6798"/>
                <a:gd name="G2" fmla="+- 21600 0 6798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798" y="10800"/>
                  </a:moveTo>
                  <a:cubicBezTo>
                    <a:pt x="6798" y="13010"/>
                    <a:pt x="8590" y="14802"/>
                    <a:pt x="10800" y="14802"/>
                  </a:cubicBezTo>
                  <a:cubicBezTo>
                    <a:pt x="13010" y="14802"/>
                    <a:pt x="14802" y="13010"/>
                    <a:pt x="14802" y="10800"/>
                  </a:cubicBezTo>
                  <a:cubicBezTo>
                    <a:pt x="14802" y="8590"/>
                    <a:pt x="13010" y="6798"/>
                    <a:pt x="10800" y="6798"/>
                  </a:cubicBezTo>
                  <a:cubicBezTo>
                    <a:pt x="8590" y="6798"/>
                    <a:pt x="6798" y="8590"/>
                    <a:pt x="6798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>
              <a:off x="3132138" y="1319208"/>
              <a:ext cx="2081972" cy="1016531"/>
            </a:xfrm>
            <a:prstGeom prst="rightArrow">
              <a:avLst>
                <a:gd name="adj1" fmla="val 31583"/>
                <a:gd name="adj2" fmla="val 50261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Werbemaßnahmen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978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ern mit 5 Zacken 1"/>
          <p:cNvSpPr/>
          <p:nvPr/>
        </p:nvSpPr>
        <p:spPr>
          <a:xfrm>
            <a:off x="1919536" y="260648"/>
            <a:ext cx="1427258" cy="1427258"/>
          </a:xfrm>
          <a:prstGeom prst="star5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lussdiagramm: Verbindungsstelle 2"/>
          <p:cNvSpPr/>
          <p:nvPr/>
        </p:nvSpPr>
        <p:spPr>
          <a:xfrm>
            <a:off x="2775699" y="782580"/>
            <a:ext cx="936104" cy="936104"/>
          </a:xfrm>
          <a:prstGeom prst="flowChartConnector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 13"/>
          <p:cNvSpPr/>
          <p:nvPr/>
        </p:nvSpPr>
        <p:spPr>
          <a:xfrm>
            <a:off x="1919539" y="2132856"/>
            <a:ext cx="1792265" cy="1458036"/>
          </a:xfrm>
          <a:custGeom>
            <a:avLst/>
            <a:gdLst>
              <a:gd name="connsiteX0" fmla="*/ 713627 w 1792265"/>
              <a:gd name="connsiteY0" fmla="*/ 0 h 1458036"/>
              <a:gd name="connsiteX1" fmla="*/ 882089 w 1792265"/>
              <a:gd name="connsiteY1" fmla="*/ 545166 h 1458036"/>
              <a:gd name="connsiteX2" fmla="*/ 1185675 w 1792265"/>
              <a:gd name="connsiteY2" fmla="*/ 545164 h 1458036"/>
              <a:gd name="connsiteX3" fmla="*/ 1229884 w 1792265"/>
              <a:gd name="connsiteY3" fmla="*/ 531441 h 1458036"/>
              <a:gd name="connsiteX4" fmla="*/ 1324213 w 1792265"/>
              <a:gd name="connsiteY4" fmla="*/ 521932 h 1458036"/>
              <a:gd name="connsiteX5" fmla="*/ 1792265 w 1792265"/>
              <a:gd name="connsiteY5" fmla="*/ 989984 h 1458036"/>
              <a:gd name="connsiteX6" fmla="*/ 1324213 w 1792265"/>
              <a:gd name="connsiteY6" fmla="*/ 1458036 h 1458036"/>
              <a:gd name="connsiteX7" fmla="*/ 1229884 w 1792265"/>
              <a:gd name="connsiteY7" fmla="*/ 1448527 h 1458036"/>
              <a:gd name="connsiteX8" fmla="*/ 1153964 w 1792265"/>
              <a:gd name="connsiteY8" fmla="*/ 1424960 h 1458036"/>
              <a:gd name="connsiteX9" fmla="*/ 1154673 w 1792265"/>
              <a:gd name="connsiteY9" fmla="*/ 1427254 h 1458036"/>
              <a:gd name="connsiteX10" fmla="*/ 1150100 w 1792265"/>
              <a:gd name="connsiteY10" fmla="*/ 1423761 h 1458036"/>
              <a:gd name="connsiteX11" fmla="*/ 1142026 w 1792265"/>
              <a:gd name="connsiteY11" fmla="*/ 1421254 h 1458036"/>
              <a:gd name="connsiteX12" fmla="*/ 993250 w 1792265"/>
              <a:gd name="connsiteY12" fmla="*/ 1320947 h 1458036"/>
              <a:gd name="connsiteX13" fmla="*/ 955287 w 1792265"/>
              <a:gd name="connsiteY13" fmla="*/ 1274935 h 1458036"/>
              <a:gd name="connsiteX14" fmla="*/ 713627 w 1792265"/>
              <a:gd name="connsiteY14" fmla="*/ 1090321 h 1458036"/>
              <a:gd name="connsiteX15" fmla="*/ 272581 w 1792265"/>
              <a:gd name="connsiteY15" fmla="*/ 1427254 h 1458036"/>
              <a:gd name="connsiteX16" fmla="*/ 441050 w 1792265"/>
              <a:gd name="connsiteY16" fmla="*/ 882090 h 1458036"/>
              <a:gd name="connsiteX17" fmla="*/ 0 w 1792265"/>
              <a:gd name="connsiteY17" fmla="*/ 545163 h 1458036"/>
              <a:gd name="connsiteX18" fmla="*/ 545165 w 1792265"/>
              <a:gd name="connsiteY18" fmla="*/ 545166 h 14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92265" h="1458036">
                <a:moveTo>
                  <a:pt x="713627" y="0"/>
                </a:moveTo>
                <a:lnTo>
                  <a:pt x="882089" y="545166"/>
                </a:lnTo>
                <a:lnTo>
                  <a:pt x="1185675" y="545164"/>
                </a:lnTo>
                <a:lnTo>
                  <a:pt x="1229884" y="531441"/>
                </a:lnTo>
                <a:cubicBezTo>
                  <a:pt x="1260353" y="525206"/>
                  <a:pt x="1291901" y="521932"/>
                  <a:pt x="1324213" y="521932"/>
                </a:cubicBezTo>
                <a:cubicBezTo>
                  <a:pt x="1582711" y="521932"/>
                  <a:pt x="1792265" y="731486"/>
                  <a:pt x="1792265" y="989984"/>
                </a:cubicBezTo>
                <a:cubicBezTo>
                  <a:pt x="1792265" y="1248482"/>
                  <a:pt x="1582711" y="1458036"/>
                  <a:pt x="1324213" y="1458036"/>
                </a:cubicBezTo>
                <a:cubicBezTo>
                  <a:pt x="1291901" y="1458036"/>
                  <a:pt x="1260353" y="1454762"/>
                  <a:pt x="1229884" y="1448527"/>
                </a:cubicBezTo>
                <a:lnTo>
                  <a:pt x="1153964" y="1424960"/>
                </a:lnTo>
                <a:lnTo>
                  <a:pt x="1154673" y="1427254"/>
                </a:lnTo>
                <a:lnTo>
                  <a:pt x="1150100" y="1423761"/>
                </a:lnTo>
                <a:lnTo>
                  <a:pt x="1142026" y="1421254"/>
                </a:lnTo>
                <a:cubicBezTo>
                  <a:pt x="1086029" y="1397570"/>
                  <a:pt x="1035601" y="1363297"/>
                  <a:pt x="993250" y="1320947"/>
                </a:cubicBezTo>
                <a:lnTo>
                  <a:pt x="955287" y="1274935"/>
                </a:lnTo>
                <a:lnTo>
                  <a:pt x="713627" y="1090321"/>
                </a:lnTo>
                <a:lnTo>
                  <a:pt x="272581" y="1427254"/>
                </a:lnTo>
                <a:lnTo>
                  <a:pt x="441050" y="882090"/>
                </a:lnTo>
                <a:lnTo>
                  <a:pt x="0" y="545163"/>
                </a:lnTo>
                <a:lnTo>
                  <a:pt x="545165" y="545166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1919539" y="3963525"/>
            <a:ext cx="1792265" cy="1458036"/>
          </a:xfrm>
          <a:custGeom>
            <a:avLst/>
            <a:gdLst>
              <a:gd name="connsiteX0" fmla="*/ 1150100 w 1792265"/>
              <a:gd name="connsiteY0" fmla="*/ 1423761 h 1458036"/>
              <a:gd name="connsiteX1" fmla="*/ 1153964 w 1792265"/>
              <a:gd name="connsiteY1" fmla="*/ 1424960 h 1458036"/>
              <a:gd name="connsiteX2" fmla="*/ 1154673 w 1792265"/>
              <a:gd name="connsiteY2" fmla="*/ 1427254 h 1458036"/>
              <a:gd name="connsiteX3" fmla="*/ 955287 w 1792265"/>
              <a:gd name="connsiteY3" fmla="*/ 1274935 h 1458036"/>
              <a:gd name="connsiteX4" fmla="*/ 1150100 w 1792265"/>
              <a:gd name="connsiteY4" fmla="*/ 1423761 h 1458036"/>
              <a:gd name="connsiteX5" fmla="*/ 1142026 w 1792265"/>
              <a:gd name="connsiteY5" fmla="*/ 1421254 h 1458036"/>
              <a:gd name="connsiteX6" fmla="*/ 993250 w 1792265"/>
              <a:gd name="connsiteY6" fmla="*/ 1320947 h 1458036"/>
              <a:gd name="connsiteX7" fmla="*/ 1324213 w 1792265"/>
              <a:gd name="connsiteY7" fmla="*/ 521932 h 1458036"/>
              <a:gd name="connsiteX8" fmla="*/ 1792265 w 1792265"/>
              <a:gd name="connsiteY8" fmla="*/ 989984 h 1458036"/>
              <a:gd name="connsiteX9" fmla="*/ 1324213 w 1792265"/>
              <a:gd name="connsiteY9" fmla="*/ 1458036 h 1458036"/>
              <a:gd name="connsiteX10" fmla="*/ 1229884 w 1792265"/>
              <a:gd name="connsiteY10" fmla="*/ 1448527 h 1458036"/>
              <a:gd name="connsiteX11" fmla="*/ 1153964 w 1792265"/>
              <a:gd name="connsiteY11" fmla="*/ 1424960 h 1458036"/>
              <a:gd name="connsiteX12" fmla="*/ 986204 w 1792265"/>
              <a:gd name="connsiteY12" fmla="*/ 882090 h 1458036"/>
              <a:gd name="connsiteX13" fmla="*/ 1427254 w 1792265"/>
              <a:gd name="connsiteY13" fmla="*/ 545163 h 1458036"/>
              <a:gd name="connsiteX14" fmla="*/ 1185675 w 1792265"/>
              <a:gd name="connsiteY14" fmla="*/ 545165 h 1458036"/>
              <a:gd name="connsiteX15" fmla="*/ 1229884 w 1792265"/>
              <a:gd name="connsiteY15" fmla="*/ 531441 h 1458036"/>
              <a:gd name="connsiteX16" fmla="*/ 1324213 w 1792265"/>
              <a:gd name="connsiteY16" fmla="*/ 521932 h 1458036"/>
              <a:gd name="connsiteX17" fmla="*/ 713627 w 1792265"/>
              <a:gd name="connsiteY17" fmla="*/ 0 h 1458036"/>
              <a:gd name="connsiteX18" fmla="*/ 882089 w 1792265"/>
              <a:gd name="connsiteY18" fmla="*/ 545166 h 1458036"/>
              <a:gd name="connsiteX19" fmla="*/ 1185675 w 1792265"/>
              <a:gd name="connsiteY19" fmla="*/ 545165 h 1458036"/>
              <a:gd name="connsiteX20" fmla="*/ 1142026 w 1792265"/>
              <a:gd name="connsiteY20" fmla="*/ 558714 h 1458036"/>
              <a:gd name="connsiteX21" fmla="*/ 856161 w 1792265"/>
              <a:gd name="connsiteY21" fmla="*/ 989984 h 1458036"/>
              <a:gd name="connsiteX22" fmla="*/ 936097 w 1792265"/>
              <a:gd name="connsiteY22" fmla="*/ 1251677 h 1458036"/>
              <a:gd name="connsiteX23" fmla="*/ 955287 w 1792265"/>
              <a:gd name="connsiteY23" fmla="*/ 1274935 h 1458036"/>
              <a:gd name="connsiteX24" fmla="*/ 713627 w 1792265"/>
              <a:gd name="connsiteY24" fmla="*/ 1090321 h 1458036"/>
              <a:gd name="connsiteX25" fmla="*/ 272581 w 1792265"/>
              <a:gd name="connsiteY25" fmla="*/ 1427254 h 1458036"/>
              <a:gd name="connsiteX26" fmla="*/ 441050 w 1792265"/>
              <a:gd name="connsiteY26" fmla="*/ 882090 h 1458036"/>
              <a:gd name="connsiteX27" fmla="*/ 0 w 1792265"/>
              <a:gd name="connsiteY27" fmla="*/ 545163 h 1458036"/>
              <a:gd name="connsiteX28" fmla="*/ 545165 w 1792265"/>
              <a:gd name="connsiteY28" fmla="*/ 545166 h 145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92265" h="1458036">
                <a:moveTo>
                  <a:pt x="1150100" y="1423761"/>
                </a:moveTo>
                <a:lnTo>
                  <a:pt x="1153964" y="1424960"/>
                </a:lnTo>
                <a:lnTo>
                  <a:pt x="1154673" y="1427254"/>
                </a:lnTo>
                <a:close/>
                <a:moveTo>
                  <a:pt x="955287" y="1274935"/>
                </a:moveTo>
                <a:lnTo>
                  <a:pt x="1150100" y="1423761"/>
                </a:lnTo>
                <a:lnTo>
                  <a:pt x="1142026" y="1421254"/>
                </a:lnTo>
                <a:cubicBezTo>
                  <a:pt x="1086029" y="1397570"/>
                  <a:pt x="1035601" y="1363297"/>
                  <a:pt x="993250" y="1320947"/>
                </a:cubicBezTo>
                <a:close/>
                <a:moveTo>
                  <a:pt x="1324213" y="521932"/>
                </a:moveTo>
                <a:cubicBezTo>
                  <a:pt x="1582711" y="521932"/>
                  <a:pt x="1792265" y="731486"/>
                  <a:pt x="1792265" y="989984"/>
                </a:cubicBezTo>
                <a:cubicBezTo>
                  <a:pt x="1792265" y="1248482"/>
                  <a:pt x="1582711" y="1458036"/>
                  <a:pt x="1324213" y="1458036"/>
                </a:cubicBezTo>
                <a:cubicBezTo>
                  <a:pt x="1291901" y="1458036"/>
                  <a:pt x="1260353" y="1454762"/>
                  <a:pt x="1229884" y="1448527"/>
                </a:cubicBezTo>
                <a:lnTo>
                  <a:pt x="1153964" y="1424960"/>
                </a:lnTo>
                <a:lnTo>
                  <a:pt x="986204" y="882090"/>
                </a:lnTo>
                <a:lnTo>
                  <a:pt x="1427254" y="545163"/>
                </a:lnTo>
                <a:lnTo>
                  <a:pt x="1185675" y="545165"/>
                </a:lnTo>
                <a:lnTo>
                  <a:pt x="1229884" y="531441"/>
                </a:lnTo>
                <a:cubicBezTo>
                  <a:pt x="1260353" y="525207"/>
                  <a:pt x="1291901" y="521932"/>
                  <a:pt x="1324213" y="521932"/>
                </a:cubicBezTo>
                <a:close/>
                <a:moveTo>
                  <a:pt x="713627" y="0"/>
                </a:moveTo>
                <a:lnTo>
                  <a:pt x="882089" y="545166"/>
                </a:lnTo>
                <a:lnTo>
                  <a:pt x="1185675" y="545165"/>
                </a:lnTo>
                <a:lnTo>
                  <a:pt x="1142026" y="558714"/>
                </a:lnTo>
                <a:cubicBezTo>
                  <a:pt x="974035" y="629768"/>
                  <a:pt x="856161" y="796111"/>
                  <a:pt x="856161" y="989984"/>
                </a:cubicBezTo>
                <a:cubicBezTo>
                  <a:pt x="856161" y="1086921"/>
                  <a:pt x="885630" y="1176975"/>
                  <a:pt x="936097" y="1251677"/>
                </a:cubicBezTo>
                <a:lnTo>
                  <a:pt x="955287" y="1274935"/>
                </a:lnTo>
                <a:lnTo>
                  <a:pt x="713627" y="1090321"/>
                </a:lnTo>
                <a:lnTo>
                  <a:pt x="272581" y="1427254"/>
                </a:lnTo>
                <a:lnTo>
                  <a:pt x="441050" y="882090"/>
                </a:lnTo>
                <a:lnTo>
                  <a:pt x="0" y="545163"/>
                </a:lnTo>
                <a:lnTo>
                  <a:pt x="545165" y="545166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 21"/>
          <p:cNvSpPr/>
          <p:nvPr/>
        </p:nvSpPr>
        <p:spPr>
          <a:xfrm>
            <a:off x="4439818" y="3963525"/>
            <a:ext cx="1185676" cy="1427254"/>
          </a:xfrm>
          <a:custGeom>
            <a:avLst/>
            <a:gdLst>
              <a:gd name="connsiteX0" fmla="*/ 1150100 w 1185676"/>
              <a:gd name="connsiteY0" fmla="*/ 1423761 h 1427254"/>
              <a:gd name="connsiteX1" fmla="*/ 1153964 w 1185676"/>
              <a:gd name="connsiteY1" fmla="*/ 1424960 h 1427254"/>
              <a:gd name="connsiteX2" fmla="*/ 1154673 w 1185676"/>
              <a:gd name="connsiteY2" fmla="*/ 1427254 h 1427254"/>
              <a:gd name="connsiteX3" fmla="*/ 713627 w 1185676"/>
              <a:gd name="connsiteY3" fmla="*/ 0 h 1427254"/>
              <a:gd name="connsiteX4" fmla="*/ 882089 w 1185676"/>
              <a:gd name="connsiteY4" fmla="*/ 545166 h 1427254"/>
              <a:gd name="connsiteX5" fmla="*/ 1185676 w 1185676"/>
              <a:gd name="connsiteY5" fmla="*/ 545165 h 1427254"/>
              <a:gd name="connsiteX6" fmla="*/ 1142026 w 1185676"/>
              <a:gd name="connsiteY6" fmla="*/ 558714 h 1427254"/>
              <a:gd name="connsiteX7" fmla="*/ 856161 w 1185676"/>
              <a:gd name="connsiteY7" fmla="*/ 989984 h 1427254"/>
              <a:gd name="connsiteX8" fmla="*/ 936097 w 1185676"/>
              <a:gd name="connsiteY8" fmla="*/ 1251677 h 1427254"/>
              <a:gd name="connsiteX9" fmla="*/ 955287 w 1185676"/>
              <a:gd name="connsiteY9" fmla="*/ 1274935 h 1427254"/>
              <a:gd name="connsiteX10" fmla="*/ 713627 w 1185676"/>
              <a:gd name="connsiteY10" fmla="*/ 1090321 h 1427254"/>
              <a:gd name="connsiteX11" fmla="*/ 272581 w 1185676"/>
              <a:gd name="connsiteY11" fmla="*/ 1427254 h 1427254"/>
              <a:gd name="connsiteX12" fmla="*/ 441050 w 1185676"/>
              <a:gd name="connsiteY12" fmla="*/ 882090 h 1427254"/>
              <a:gd name="connsiteX13" fmla="*/ 0 w 1185676"/>
              <a:gd name="connsiteY13" fmla="*/ 545163 h 1427254"/>
              <a:gd name="connsiteX14" fmla="*/ 545165 w 1185676"/>
              <a:gd name="connsiteY14" fmla="*/ 545166 h 142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85676" h="1427254">
                <a:moveTo>
                  <a:pt x="1150100" y="1423761"/>
                </a:moveTo>
                <a:lnTo>
                  <a:pt x="1153964" y="1424960"/>
                </a:lnTo>
                <a:lnTo>
                  <a:pt x="1154673" y="1427254"/>
                </a:lnTo>
                <a:close/>
                <a:moveTo>
                  <a:pt x="713627" y="0"/>
                </a:moveTo>
                <a:lnTo>
                  <a:pt x="882089" y="545166"/>
                </a:lnTo>
                <a:lnTo>
                  <a:pt x="1185676" y="545165"/>
                </a:lnTo>
                <a:lnTo>
                  <a:pt x="1142026" y="558714"/>
                </a:lnTo>
                <a:cubicBezTo>
                  <a:pt x="974035" y="629768"/>
                  <a:pt x="856161" y="796111"/>
                  <a:pt x="856161" y="989984"/>
                </a:cubicBezTo>
                <a:cubicBezTo>
                  <a:pt x="856161" y="1086921"/>
                  <a:pt x="885630" y="1176975"/>
                  <a:pt x="936097" y="1251677"/>
                </a:cubicBezTo>
                <a:lnTo>
                  <a:pt x="955287" y="1274935"/>
                </a:lnTo>
                <a:lnTo>
                  <a:pt x="713627" y="1090321"/>
                </a:lnTo>
                <a:lnTo>
                  <a:pt x="272581" y="1427254"/>
                </a:lnTo>
                <a:lnTo>
                  <a:pt x="441050" y="882090"/>
                </a:lnTo>
                <a:lnTo>
                  <a:pt x="0" y="545163"/>
                </a:lnTo>
                <a:lnTo>
                  <a:pt x="545165" y="545166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ihandform 20"/>
          <p:cNvSpPr/>
          <p:nvPr/>
        </p:nvSpPr>
        <p:spPr>
          <a:xfrm>
            <a:off x="5262608" y="2674936"/>
            <a:ext cx="571093" cy="879797"/>
          </a:xfrm>
          <a:custGeom>
            <a:avLst/>
            <a:gdLst>
              <a:gd name="connsiteX0" fmla="*/ 571093 w 571093"/>
              <a:gd name="connsiteY0" fmla="*/ 0 h 879797"/>
              <a:gd name="connsiteX1" fmla="*/ 130043 w 571093"/>
              <a:gd name="connsiteY1" fmla="*/ 336927 h 879797"/>
              <a:gd name="connsiteX2" fmla="*/ 297803 w 571093"/>
              <a:gd name="connsiteY2" fmla="*/ 879797 h 879797"/>
              <a:gd name="connsiteX3" fmla="*/ 293939 w 571093"/>
              <a:gd name="connsiteY3" fmla="*/ 878598 h 879797"/>
              <a:gd name="connsiteX4" fmla="*/ 99126 w 571093"/>
              <a:gd name="connsiteY4" fmla="*/ 729772 h 879797"/>
              <a:gd name="connsiteX5" fmla="*/ 79936 w 571093"/>
              <a:gd name="connsiteY5" fmla="*/ 706513 h 879797"/>
              <a:gd name="connsiteX6" fmla="*/ 0 w 571093"/>
              <a:gd name="connsiteY6" fmla="*/ 444821 h 879797"/>
              <a:gd name="connsiteX7" fmla="*/ 285865 w 571093"/>
              <a:gd name="connsiteY7" fmla="*/ 13551 h 879797"/>
              <a:gd name="connsiteX8" fmla="*/ 329515 w 571093"/>
              <a:gd name="connsiteY8" fmla="*/ 1 h 87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1093" h="879797">
                <a:moveTo>
                  <a:pt x="571093" y="0"/>
                </a:moveTo>
                <a:lnTo>
                  <a:pt x="130043" y="336927"/>
                </a:lnTo>
                <a:lnTo>
                  <a:pt x="297803" y="879797"/>
                </a:lnTo>
                <a:lnTo>
                  <a:pt x="293939" y="878598"/>
                </a:lnTo>
                <a:lnTo>
                  <a:pt x="99126" y="729772"/>
                </a:lnTo>
                <a:lnTo>
                  <a:pt x="79936" y="706513"/>
                </a:lnTo>
                <a:cubicBezTo>
                  <a:pt x="29469" y="631812"/>
                  <a:pt x="0" y="541758"/>
                  <a:pt x="0" y="444821"/>
                </a:cubicBezTo>
                <a:cubicBezTo>
                  <a:pt x="0" y="250948"/>
                  <a:pt x="117874" y="84605"/>
                  <a:pt x="285865" y="13551"/>
                </a:cubicBezTo>
                <a:lnTo>
                  <a:pt x="329515" y="1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5151965" y="811475"/>
            <a:ext cx="571093" cy="879797"/>
          </a:xfrm>
          <a:custGeom>
            <a:avLst/>
            <a:gdLst>
              <a:gd name="connsiteX0" fmla="*/ 571093 w 571093"/>
              <a:gd name="connsiteY0" fmla="*/ 0 h 879797"/>
              <a:gd name="connsiteX1" fmla="*/ 130043 w 571093"/>
              <a:gd name="connsiteY1" fmla="*/ 336927 h 879797"/>
              <a:gd name="connsiteX2" fmla="*/ 297803 w 571093"/>
              <a:gd name="connsiteY2" fmla="*/ 879797 h 879797"/>
              <a:gd name="connsiteX3" fmla="*/ 293939 w 571093"/>
              <a:gd name="connsiteY3" fmla="*/ 878597 h 879797"/>
              <a:gd name="connsiteX4" fmla="*/ 99126 w 571093"/>
              <a:gd name="connsiteY4" fmla="*/ 729772 h 879797"/>
              <a:gd name="connsiteX5" fmla="*/ 79936 w 571093"/>
              <a:gd name="connsiteY5" fmla="*/ 706513 h 879797"/>
              <a:gd name="connsiteX6" fmla="*/ 0 w 571093"/>
              <a:gd name="connsiteY6" fmla="*/ 444821 h 879797"/>
              <a:gd name="connsiteX7" fmla="*/ 285865 w 571093"/>
              <a:gd name="connsiteY7" fmla="*/ 13551 h 879797"/>
              <a:gd name="connsiteX8" fmla="*/ 329514 w 571093"/>
              <a:gd name="connsiteY8" fmla="*/ 1 h 879797"/>
              <a:gd name="connsiteX9" fmla="*/ 571093 w 571093"/>
              <a:gd name="connsiteY9" fmla="*/ 0 h 87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093" h="879797">
                <a:moveTo>
                  <a:pt x="571093" y="0"/>
                </a:moveTo>
                <a:lnTo>
                  <a:pt x="130043" y="336927"/>
                </a:lnTo>
                <a:lnTo>
                  <a:pt x="297803" y="879797"/>
                </a:lnTo>
                <a:lnTo>
                  <a:pt x="293939" y="878597"/>
                </a:lnTo>
                <a:lnTo>
                  <a:pt x="99126" y="729772"/>
                </a:lnTo>
                <a:lnTo>
                  <a:pt x="79936" y="706513"/>
                </a:lnTo>
                <a:cubicBezTo>
                  <a:pt x="29469" y="631812"/>
                  <a:pt x="0" y="541758"/>
                  <a:pt x="0" y="444821"/>
                </a:cubicBezTo>
                <a:cubicBezTo>
                  <a:pt x="0" y="250948"/>
                  <a:pt x="117874" y="84605"/>
                  <a:pt x="285865" y="13551"/>
                </a:cubicBezTo>
                <a:lnTo>
                  <a:pt x="329514" y="1"/>
                </a:lnTo>
                <a:lnTo>
                  <a:pt x="571093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ihandform 18"/>
          <p:cNvSpPr/>
          <p:nvPr/>
        </p:nvSpPr>
        <p:spPr>
          <a:xfrm>
            <a:off x="4295803" y="266310"/>
            <a:ext cx="1185675" cy="1427254"/>
          </a:xfrm>
          <a:custGeom>
            <a:avLst/>
            <a:gdLst>
              <a:gd name="connsiteX0" fmla="*/ 713627 w 1185675"/>
              <a:gd name="connsiteY0" fmla="*/ 0 h 1427254"/>
              <a:gd name="connsiteX1" fmla="*/ 882089 w 1185675"/>
              <a:gd name="connsiteY1" fmla="*/ 545166 h 1427254"/>
              <a:gd name="connsiteX2" fmla="*/ 1185675 w 1185675"/>
              <a:gd name="connsiteY2" fmla="*/ 545164 h 1427254"/>
              <a:gd name="connsiteX3" fmla="*/ 1142026 w 1185675"/>
              <a:gd name="connsiteY3" fmla="*/ 558714 h 1427254"/>
              <a:gd name="connsiteX4" fmla="*/ 856161 w 1185675"/>
              <a:gd name="connsiteY4" fmla="*/ 989984 h 1427254"/>
              <a:gd name="connsiteX5" fmla="*/ 936097 w 1185675"/>
              <a:gd name="connsiteY5" fmla="*/ 1251676 h 1427254"/>
              <a:gd name="connsiteX6" fmla="*/ 955287 w 1185675"/>
              <a:gd name="connsiteY6" fmla="*/ 1274935 h 1427254"/>
              <a:gd name="connsiteX7" fmla="*/ 713627 w 1185675"/>
              <a:gd name="connsiteY7" fmla="*/ 1090321 h 1427254"/>
              <a:gd name="connsiteX8" fmla="*/ 272581 w 1185675"/>
              <a:gd name="connsiteY8" fmla="*/ 1427254 h 1427254"/>
              <a:gd name="connsiteX9" fmla="*/ 441050 w 1185675"/>
              <a:gd name="connsiteY9" fmla="*/ 882090 h 1427254"/>
              <a:gd name="connsiteX10" fmla="*/ 0 w 1185675"/>
              <a:gd name="connsiteY10" fmla="*/ 545163 h 1427254"/>
              <a:gd name="connsiteX11" fmla="*/ 545165 w 1185675"/>
              <a:gd name="connsiteY11" fmla="*/ 545166 h 1427254"/>
              <a:gd name="connsiteX12" fmla="*/ 713627 w 1185675"/>
              <a:gd name="connsiteY12" fmla="*/ 0 h 142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5675" h="1427254">
                <a:moveTo>
                  <a:pt x="713627" y="0"/>
                </a:moveTo>
                <a:lnTo>
                  <a:pt x="882089" y="545166"/>
                </a:lnTo>
                <a:lnTo>
                  <a:pt x="1185675" y="545164"/>
                </a:lnTo>
                <a:lnTo>
                  <a:pt x="1142026" y="558714"/>
                </a:lnTo>
                <a:cubicBezTo>
                  <a:pt x="974035" y="629768"/>
                  <a:pt x="856161" y="796111"/>
                  <a:pt x="856161" y="989984"/>
                </a:cubicBezTo>
                <a:cubicBezTo>
                  <a:pt x="856161" y="1086921"/>
                  <a:pt x="885630" y="1176975"/>
                  <a:pt x="936097" y="1251676"/>
                </a:cubicBezTo>
                <a:lnTo>
                  <a:pt x="955287" y="1274935"/>
                </a:lnTo>
                <a:lnTo>
                  <a:pt x="713627" y="1090321"/>
                </a:lnTo>
                <a:lnTo>
                  <a:pt x="272581" y="1427254"/>
                </a:lnTo>
                <a:lnTo>
                  <a:pt x="441050" y="882090"/>
                </a:lnTo>
                <a:lnTo>
                  <a:pt x="0" y="545163"/>
                </a:lnTo>
                <a:lnTo>
                  <a:pt x="545165" y="545166"/>
                </a:lnTo>
                <a:lnTo>
                  <a:pt x="713627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5282008" y="788242"/>
            <a:ext cx="806061" cy="936104"/>
          </a:xfrm>
          <a:custGeom>
            <a:avLst/>
            <a:gdLst>
              <a:gd name="connsiteX0" fmla="*/ 338009 w 806061"/>
              <a:gd name="connsiteY0" fmla="*/ 0 h 936104"/>
              <a:gd name="connsiteX1" fmla="*/ 806061 w 806061"/>
              <a:gd name="connsiteY1" fmla="*/ 468052 h 936104"/>
              <a:gd name="connsiteX2" fmla="*/ 338009 w 806061"/>
              <a:gd name="connsiteY2" fmla="*/ 936104 h 936104"/>
              <a:gd name="connsiteX3" fmla="*/ 243680 w 806061"/>
              <a:gd name="connsiteY3" fmla="*/ 926595 h 936104"/>
              <a:gd name="connsiteX4" fmla="*/ 167760 w 806061"/>
              <a:gd name="connsiteY4" fmla="*/ 903028 h 936104"/>
              <a:gd name="connsiteX5" fmla="*/ 0 w 806061"/>
              <a:gd name="connsiteY5" fmla="*/ 360158 h 936104"/>
              <a:gd name="connsiteX6" fmla="*/ 441050 w 806061"/>
              <a:gd name="connsiteY6" fmla="*/ 23231 h 936104"/>
              <a:gd name="connsiteX7" fmla="*/ 199471 w 806061"/>
              <a:gd name="connsiteY7" fmla="*/ 23232 h 936104"/>
              <a:gd name="connsiteX8" fmla="*/ 243680 w 806061"/>
              <a:gd name="connsiteY8" fmla="*/ 9509 h 936104"/>
              <a:gd name="connsiteX9" fmla="*/ 338009 w 806061"/>
              <a:gd name="connsiteY9" fmla="*/ 0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6061" h="936104">
                <a:moveTo>
                  <a:pt x="338009" y="0"/>
                </a:moveTo>
                <a:cubicBezTo>
                  <a:pt x="596507" y="0"/>
                  <a:pt x="806061" y="209554"/>
                  <a:pt x="806061" y="468052"/>
                </a:cubicBezTo>
                <a:cubicBezTo>
                  <a:pt x="806061" y="726550"/>
                  <a:pt x="596507" y="936104"/>
                  <a:pt x="338009" y="936104"/>
                </a:cubicBezTo>
                <a:cubicBezTo>
                  <a:pt x="305697" y="936104"/>
                  <a:pt x="274149" y="932830"/>
                  <a:pt x="243680" y="926595"/>
                </a:cubicBezTo>
                <a:lnTo>
                  <a:pt x="167760" y="903028"/>
                </a:lnTo>
                <a:lnTo>
                  <a:pt x="0" y="360158"/>
                </a:lnTo>
                <a:lnTo>
                  <a:pt x="441050" y="23231"/>
                </a:lnTo>
                <a:lnTo>
                  <a:pt x="199471" y="23232"/>
                </a:lnTo>
                <a:lnTo>
                  <a:pt x="243680" y="9509"/>
                </a:lnTo>
                <a:cubicBezTo>
                  <a:pt x="274149" y="3274"/>
                  <a:pt x="305697" y="0"/>
                  <a:pt x="338009" y="0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ihandform 16"/>
          <p:cNvSpPr/>
          <p:nvPr/>
        </p:nvSpPr>
        <p:spPr>
          <a:xfrm>
            <a:off x="5251091" y="1541247"/>
            <a:ext cx="194813" cy="148825"/>
          </a:xfrm>
          <a:custGeom>
            <a:avLst/>
            <a:gdLst>
              <a:gd name="connsiteX0" fmla="*/ 0 w 194813"/>
              <a:gd name="connsiteY0" fmla="*/ 0 h 148825"/>
              <a:gd name="connsiteX1" fmla="*/ 194813 w 194813"/>
              <a:gd name="connsiteY1" fmla="*/ 148825 h 148825"/>
              <a:gd name="connsiteX2" fmla="*/ 186739 w 194813"/>
              <a:gd name="connsiteY2" fmla="*/ 146319 h 148825"/>
              <a:gd name="connsiteX3" fmla="*/ 37963 w 194813"/>
              <a:gd name="connsiteY3" fmla="*/ 46012 h 148825"/>
              <a:gd name="connsiteX4" fmla="*/ 0 w 194813"/>
              <a:gd name="connsiteY4" fmla="*/ 0 h 14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13" h="148825">
                <a:moveTo>
                  <a:pt x="0" y="0"/>
                </a:moveTo>
                <a:lnTo>
                  <a:pt x="194813" y="148825"/>
                </a:lnTo>
                <a:lnTo>
                  <a:pt x="186739" y="146319"/>
                </a:lnTo>
                <a:cubicBezTo>
                  <a:pt x="130742" y="122635"/>
                  <a:pt x="80314" y="88362"/>
                  <a:pt x="37963" y="46012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5445904" y="1690070"/>
            <a:ext cx="4573" cy="3494"/>
          </a:xfrm>
          <a:custGeom>
            <a:avLst/>
            <a:gdLst>
              <a:gd name="connsiteX0" fmla="*/ 0 w 4573"/>
              <a:gd name="connsiteY0" fmla="*/ 0 h 3494"/>
              <a:gd name="connsiteX1" fmla="*/ 3864 w 4573"/>
              <a:gd name="connsiteY1" fmla="*/ 1200 h 3494"/>
              <a:gd name="connsiteX2" fmla="*/ 4573 w 4573"/>
              <a:gd name="connsiteY2" fmla="*/ 3494 h 3494"/>
              <a:gd name="connsiteX3" fmla="*/ 0 w 4573"/>
              <a:gd name="connsiteY3" fmla="*/ 0 h 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3" h="3494">
                <a:moveTo>
                  <a:pt x="0" y="0"/>
                </a:moveTo>
                <a:lnTo>
                  <a:pt x="3864" y="1200"/>
                </a:lnTo>
                <a:lnTo>
                  <a:pt x="4573" y="3494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Sonne 22"/>
          <p:cNvSpPr/>
          <p:nvPr/>
        </p:nvSpPr>
        <p:spPr>
          <a:xfrm>
            <a:off x="7824192" y="703427"/>
            <a:ext cx="1224136" cy="1224136"/>
          </a:xfrm>
          <a:prstGeom prst="su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Sonne 23"/>
          <p:cNvSpPr/>
          <p:nvPr/>
        </p:nvSpPr>
        <p:spPr>
          <a:xfrm>
            <a:off x="7824192" y="2333476"/>
            <a:ext cx="1224136" cy="1224136"/>
          </a:xfrm>
          <a:prstGeom prst="sun">
            <a:avLst>
              <a:gd name="adj" fmla="val 4687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onne 24"/>
          <p:cNvSpPr/>
          <p:nvPr/>
        </p:nvSpPr>
        <p:spPr>
          <a:xfrm>
            <a:off x="7824192" y="3963525"/>
            <a:ext cx="1224136" cy="1224136"/>
          </a:xfrm>
          <a:prstGeom prst="sun">
            <a:avLst>
              <a:gd name="adj" fmla="val 125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53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208214" y="2420939"/>
            <a:ext cx="504825" cy="504825"/>
          </a:xfrm>
          <a:prstGeom prst="moon">
            <a:avLst>
              <a:gd name="adj" fmla="val 50000"/>
            </a:avLst>
          </a:prstGeom>
          <a:solidFill>
            <a:srgbClr val="CDF2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32101" y="2420939"/>
            <a:ext cx="504825" cy="504825"/>
          </a:xfrm>
          <a:prstGeom prst="moon">
            <a:avLst>
              <a:gd name="adj" fmla="val 50000"/>
            </a:avLst>
          </a:prstGeom>
          <a:solidFill>
            <a:srgbClr val="CDF2FF"/>
          </a:solidFill>
          <a:ln w="76200" cap="rnd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079876" y="2420939"/>
            <a:ext cx="504825" cy="504825"/>
          </a:xfrm>
          <a:prstGeom prst="moon">
            <a:avLst>
              <a:gd name="adj" fmla="val 50000"/>
            </a:avLst>
          </a:prstGeom>
          <a:solidFill>
            <a:srgbClr val="CDF2FF"/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455989" y="2420939"/>
            <a:ext cx="504825" cy="504825"/>
          </a:xfrm>
          <a:prstGeom prst="moon">
            <a:avLst>
              <a:gd name="adj" fmla="val 50000"/>
            </a:avLst>
          </a:prstGeom>
          <a:solidFill>
            <a:srgbClr val="CDF2FF"/>
          </a:solidFill>
          <a:ln w="76200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0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024034" y="1071546"/>
            <a:ext cx="2286016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Ihre berufliche Qualifikation</a:t>
            </a:r>
          </a:p>
        </p:txBody>
      </p:sp>
      <p:sp>
        <p:nvSpPr>
          <p:cNvPr id="7" name="Ellipse 6"/>
          <p:cNvSpPr/>
          <p:nvPr/>
        </p:nvSpPr>
        <p:spPr>
          <a:xfrm>
            <a:off x="4952992" y="2857496"/>
            <a:ext cx="2286016" cy="9088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Ihre berufliche Qualifikation</a:t>
            </a:r>
          </a:p>
        </p:txBody>
      </p:sp>
      <p:sp>
        <p:nvSpPr>
          <p:cNvPr id="8" name="Ellipse 7"/>
          <p:cNvSpPr/>
          <p:nvPr/>
        </p:nvSpPr>
        <p:spPr>
          <a:xfrm>
            <a:off x="6024562" y="5000637"/>
            <a:ext cx="3954910" cy="51935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Ihre berufliche Qualifikation</a:t>
            </a:r>
          </a:p>
        </p:txBody>
      </p:sp>
    </p:spTree>
    <p:extLst>
      <p:ext uri="{BB962C8B-B14F-4D97-AF65-F5344CB8AC3E}">
        <p14:creationId xmlns:p14="http://schemas.microsoft.com/office/powerpoint/2010/main" val="74704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/>
          <p:cNvSpPr/>
          <p:nvPr/>
        </p:nvSpPr>
        <p:spPr>
          <a:xfrm>
            <a:off x="2524100" y="428604"/>
            <a:ext cx="2071702" cy="1143008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Würfel 4"/>
          <p:cNvSpPr/>
          <p:nvPr/>
        </p:nvSpPr>
        <p:spPr>
          <a:xfrm>
            <a:off x="2524100" y="1928802"/>
            <a:ext cx="2071702" cy="1143008"/>
          </a:xfrm>
          <a:prstGeom prst="cub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Würfel 6"/>
          <p:cNvSpPr/>
          <p:nvPr/>
        </p:nvSpPr>
        <p:spPr>
          <a:xfrm>
            <a:off x="2524100" y="3500438"/>
            <a:ext cx="2071702" cy="1143008"/>
          </a:xfrm>
          <a:prstGeom prst="cub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Würfel 7"/>
          <p:cNvSpPr/>
          <p:nvPr/>
        </p:nvSpPr>
        <p:spPr>
          <a:xfrm>
            <a:off x="2524100" y="5143512"/>
            <a:ext cx="2071702" cy="1143008"/>
          </a:xfrm>
          <a:prstGeom prst="cube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85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452662" y="1071546"/>
            <a:ext cx="2232000" cy="11430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Lieferanten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7364462" y="1071546"/>
            <a:ext cx="2232000" cy="11430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Kooperationspartner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452662" y="4857760"/>
            <a:ext cx="2232000" cy="11430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Konkurrenz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7364462" y="4857760"/>
            <a:ext cx="2232000" cy="11430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Kunden</a:t>
            </a:r>
          </a:p>
        </p:txBody>
      </p:sp>
      <p:sp>
        <p:nvSpPr>
          <p:cNvPr id="6" name="Ellipse 5"/>
          <p:cNvSpPr/>
          <p:nvPr/>
        </p:nvSpPr>
        <p:spPr>
          <a:xfrm>
            <a:off x="5081256" y="2571744"/>
            <a:ext cx="1872000" cy="1872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Körner &amp; Co</a:t>
            </a:r>
          </a:p>
        </p:txBody>
      </p:sp>
      <p:cxnSp>
        <p:nvCxnSpPr>
          <p:cNvPr id="8" name="Gerade Verbindung mit Pfeil 7"/>
          <p:cNvCxnSpPr>
            <a:stCxn id="6" idx="7"/>
            <a:endCxn id="3" idx="2"/>
          </p:cNvCxnSpPr>
          <p:nvPr/>
        </p:nvCxnSpPr>
        <p:spPr>
          <a:xfrm flipV="1">
            <a:off x="6679108" y="2214554"/>
            <a:ext cx="1801354" cy="631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6" idx="5"/>
            <a:endCxn id="5" idx="0"/>
          </p:cNvCxnSpPr>
          <p:nvPr/>
        </p:nvCxnSpPr>
        <p:spPr>
          <a:xfrm>
            <a:off x="6679108" y="4169596"/>
            <a:ext cx="1801354" cy="688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6" idx="1"/>
            <a:endCxn id="2" idx="2"/>
          </p:cNvCxnSpPr>
          <p:nvPr/>
        </p:nvCxnSpPr>
        <p:spPr>
          <a:xfrm flipH="1" flipV="1">
            <a:off x="3568662" y="2214554"/>
            <a:ext cx="1786742" cy="631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endCxn id="4" idx="0"/>
          </p:cNvCxnSpPr>
          <p:nvPr/>
        </p:nvCxnSpPr>
        <p:spPr>
          <a:xfrm flipH="1">
            <a:off x="3568662" y="4169596"/>
            <a:ext cx="1786742" cy="688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70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5095868" y="1643050"/>
            <a:ext cx="914400" cy="914400"/>
          </a:xfrm>
          <a:prstGeom prst="rect">
            <a:avLst/>
          </a:prstGeom>
          <a:solidFill>
            <a:srgbClr val="CDF2FF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095868" y="2714620"/>
            <a:ext cx="914400" cy="914400"/>
          </a:xfrm>
          <a:prstGeom prst="rect">
            <a:avLst/>
          </a:prstGeom>
          <a:solidFill>
            <a:srgbClr val="CDF2FF"/>
          </a:solidFill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095868" y="4443426"/>
            <a:ext cx="914400" cy="914400"/>
          </a:xfrm>
          <a:prstGeom prst="rect">
            <a:avLst/>
          </a:prstGeom>
          <a:solidFill>
            <a:srgbClr val="CDF2FF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453190" y="1585906"/>
            <a:ext cx="914400" cy="914400"/>
          </a:xfrm>
          <a:prstGeom prst="rect">
            <a:avLst/>
          </a:prstGeom>
          <a:solidFill>
            <a:srgbClr val="CDF2FF"/>
          </a:solidFill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453190" y="2714620"/>
            <a:ext cx="914400" cy="914400"/>
          </a:xfrm>
          <a:prstGeom prst="rect">
            <a:avLst/>
          </a:prstGeom>
          <a:solidFill>
            <a:srgbClr val="CDF2FF"/>
          </a:solidFill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53190" y="4300550"/>
            <a:ext cx="914400" cy="914400"/>
          </a:xfrm>
          <a:prstGeom prst="rect">
            <a:avLst/>
          </a:prstGeom>
          <a:solidFill>
            <a:srgbClr val="CDF2FF"/>
          </a:solidFill>
          <a:effectLst/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309786" y="714356"/>
            <a:ext cx="914400" cy="914400"/>
          </a:xfrm>
          <a:prstGeom prst="rect">
            <a:avLst/>
          </a:prstGeom>
          <a:solidFill>
            <a:srgbClr val="CDF2FF"/>
          </a:solidFill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0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12</vt:i4>
      </vt:variant>
      <vt:variant>
        <vt:lpstr>Folientitel</vt:lpstr>
      </vt:variant>
      <vt:variant>
        <vt:i4>12</vt:i4>
      </vt:variant>
    </vt:vector>
  </HeadingPairs>
  <TitlesOfParts>
    <vt:vector size="27" baseType="lpstr">
      <vt:lpstr>Arial</vt:lpstr>
      <vt:lpstr>Calibri</vt:lpstr>
      <vt:lpstr>Calibri Light</vt:lpstr>
      <vt:lpstr>Larissa</vt:lpstr>
      <vt:lpstr>1_Larissa</vt:lpstr>
      <vt:lpstr>2_Larissa</vt:lpstr>
      <vt:lpstr>3_Larissa</vt:lpstr>
      <vt:lpstr>4_Larissa</vt:lpstr>
      <vt:lpstr>5_Larissa</vt:lpstr>
      <vt:lpstr>6_Larissa</vt:lpstr>
      <vt:lpstr>7_Larissa</vt:lpstr>
      <vt:lpstr>8_Larissa</vt:lpstr>
      <vt:lpstr>9_Larissa</vt:lpstr>
      <vt:lpstr>10_Larissa</vt:lpstr>
      <vt:lpstr>11_Larissa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Lina Wagner</dc:creator>
  <cp:lastModifiedBy>Lina Wagner</cp:lastModifiedBy>
  <cp:revision>6</cp:revision>
  <dcterms:created xsi:type="dcterms:W3CDTF">2015-10-15T10:33:49Z</dcterms:created>
  <dcterms:modified xsi:type="dcterms:W3CDTF">2015-10-15T18:15:34Z</dcterms:modified>
</cp:coreProperties>
</file>