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A2B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909463-C137-472B-A6FD-93B584B4C3A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DA2B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A2B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7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DA2B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A9367B-9C2D-48E1-9727-5BF2C1E75F91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97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DA2B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A9367B-9C2D-48E1-9727-5BF2C1E75F91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5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DA2B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A9367B-9C2D-48E1-9727-5BF2C1E75F91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48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A2B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A5370-1C59-4019-B767-22592CA2E29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33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A2B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A5370-1C59-4019-B767-22592CA2E29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39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A2B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A5370-1C59-4019-B767-22592CA2E29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75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A2B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A5370-1C59-4019-B767-22592CA2E29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00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Unser neuestes </a:t>
            </a:r>
            <a:r>
              <a:rPr lang="de-DE" sz="3200" smtClean="0"/>
              <a:t>Spitzenprodutk: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/>
              <a:t>Das </a:t>
            </a:r>
            <a:r>
              <a:rPr lang="de-DE" sz="3200" dirty="0" err="1"/>
              <a:t>Citybike</a:t>
            </a:r>
            <a:r>
              <a:rPr lang="de-DE" sz="3200" dirty="0"/>
              <a:t> </a:t>
            </a:r>
            <a:r>
              <a:rPr lang="de-DE" sz="3200" b="1" dirty="0"/>
              <a:t>Shopper</a:t>
            </a:r>
            <a:endParaRPr lang="de-DE" sz="32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0017" y="4653137"/>
            <a:ext cx="3309803" cy="1260629"/>
          </a:xfrm>
        </p:spPr>
        <p:txBody>
          <a:bodyPr/>
          <a:lstStyle/>
          <a:p>
            <a:pPr marL="63500">
              <a:lnSpc>
                <a:spcPct val="90000"/>
              </a:lnSpc>
            </a:pPr>
            <a:r>
              <a:rPr lang="de-DE" dirty="0" smtClean="0"/>
              <a:t>RADZEIT GMBH</a:t>
            </a:r>
          </a:p>
          <a:p>
            <a:pPr marL="63500">
              <a:lnSpc>
                <a:spcPct val="90000"/>
              </a:lnSpc>
            </a:pPr>
            <a:r>
              <a:rPr lang="de-DE" dirty="0" smtClean="0"/>
              <a:t>Ihr Fahrradspezialist</a:t>
            </a:r>
          </a:p>
          <a:p>
            <a:pPr marL="63500">
              <a:lnSpc>
                <a:spcPct val="90000"/>
              </a:lnSpc>
            </a:pPr>
            <a:r>
              <a:rPr lang="de-DE" dirty="0" smtClean="0"/>
              <a:t>für Spord und Freiziet</a:t>
            </a:r>
          </a:p>
        </p:txBody>
      </p:sp>
    </p:spTree>
    <p:extLst>
      <p:ext uri="{BB962C8B-B14F-4D97-AF65-F5344CB8AC3E}">
        <p14:creationId xmlns:p14="http://schemas.microsoft.com/office/powerpoint/2010/main" val="374419900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neu am Shopper?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7-Gang-Nabenschaltung mit </a:t>
            </a:r>
            <a:r>
              <a:rPr lang="de-DE" dirty="0" err="1"/>
              <a:t>Rücktritttbremse</a:t>
            </a:r>
            <a:endParaRPr lang="de-DE" dirty="0"/>
          </a:p>
          <a:p>
            <a:pPr lvl="1"/>
            <a:r>
              <a:rPr lang="de-DE" sz="2000" dirty="0"/>
              <a:t>Einfache Bedienung der Gangschaltung</a:t>
            </a:r>
          </a:p>
          <a:p>
            <a:r>
              <a:rPr lang="de-DE" dirty="0" err="1"/>
              <a:t>Stabieler</a:t>
            </a:r>
            <a:r>
              <a:rPr lang="de-DE" dirty="0"/>
              <a:t>, </a:t>
            </a:r>
            <a:r>
              <a:rPr lang="de-DE" dirty="0" err="1"/>
              <a:t>fesst</a:t>
            </a:r>
            <a:r>
              <a:rPr lang="de-DE" dirty="0"/>
              <a:t> montierter Vorderradfahrradkorb beim Shopper</a:t>
            </a:r>
          </a:p>
          <a:p>
            <a:pPr lvl="1"/>
            <a:r>
              <a:rPr lang="de-DE" sz="2000" dirty="0"/>
              <a:t>Bequemes </a:t>
            </a:r>
            <a:r>
              <a:rPr lang="de-DE" sz="2000" dirty="0" err="1"/>
              <a:t>Verstauhen</a:t>
            </a:r>
            <a:r>
              <a:rPr lang="de-DE" sz="2000" dirty="0"/>
              <a:t> von Einkaufstaschen</a:t>
            </a:r>
          </a:p>
          <a:p>
            <a:r>
              <a:rPr lang="de-DE" dirty="0"/>
              <a:t>Standlichtautomatik für Vorder- und Rücklicht</a:t>
            </a:r>
          </a:p>
          <a:p>
            <a:pPr lvl="1"/>
            <a:r>
              <a:rPr lang="de-DE" sz="2000" dirty="0"/>
              <a:t>Mehr Sicherheit im </a:t>
            </a:r>
            <a:r>
              <a:rPr lang="de-DE" sz="2000" dirty="0" err="1"/>
              <a:t>Strassenverkehr</a:t>
            </a:r>
            <a:r>
              <a:rPr lang="de-DE" sz="2000" dirty="0"/>
              <a:t> mit dem Shopper</a:t>
            </a:r>
          </a:p>
          <a:p>
            <a:r>
              <a:rPr lang="de-DE" dirty="0"/>
              <a:t>Der Shopper besitzt ein Nabendynamo</a:t>
            </a:r>
          </a:p>
        </p:txBody>
      </p:sp>
    </p:spTree>
    <p:extLst>
      <p:ext uri="{BB962C8B-B14F-4D97-AF65-F5344CB8AC3E}">
        <p14:creationId xmlns:p14="http://schemas.microsoft.com/office/powerpoint/2010/main" val="9132497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Kundenwünsche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Multifunktioneller Einsatz auf der </a:t>
            </a:r>
            <a:r>
              <a:rPr lang="de-DE" dirty="0" err="1" smtClean="0"/>
              <a:t>Strasse</a:t>
            </a:r>
            <a:r>
              <a:rPr lang="de-DE" dirty="0" smtClean="0"/>
              <a:t> und im Gelände</a:t>
            </a:r>
          </a:p>
          <a:p>
            <a:r>
              <a:rPr lang="de-DE" dirty="0" smtClean="0"/>
              <a:t>Optimale ergonomische Anpassungsmöglichkeiten</a:t>
            </a:r>
          </a:p>
          <a:p>
            <a:r>
              <a:rPr lang="de-DE" dirty="0" smtClean="0"/>
              <a:t>Ausgewogenes Preis-Leistungs-Verhältnis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Alles Eigenschaften des neuen </a:t>
            </a:r>
            <a:r>
              <a:rPr lang="de-DE" dirty="0" err="1" smtClean="0"/>
              <a:t>Shoppers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239981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Neue Marketingstrategie für den Shopper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Neue Werbemöglichkeiten </a:t>
            </a:r>
            <a:r>
              <a:rPr lang="de-DE" dirty="0" err="1" smtClean="0"/>
              <a:t>erschliessen</a:t>
            </a:r>
            <a:endParaRPr lang="de-DE" dirty="0" smtClean="0"/>
          </a:p>
          <a:p>
            <a:pPr lvl="1"/>
            <a:r>
              <a:rPr lang="de-DE" dirty="0" smtClean="0"/>
              <a:t>Fachzeitschriften</a:t>
            </a:r>
          </a:p>
          <a:p>
            <a:pPr lvl="2"/>
            <a:r>
              <a:rPr lang="de-DE" dirty="0" err="1" smtClean="0"/>
              <a:t>Regoinal</a:t>
            </a:r>
            <a:endParaRPr lang="de-DE" dirty="0" smtClean="0"/>
          </a:p>
          <a:p>
            <a:pPr lvl="2"/>
            <a:r>
              <a:rPr lang="de-DE" dirty="0" smtClean="0"/>
              <a:t>Überregional</a:t>
            </a:r>
          </a:p>
          <a:p>
            <a:pPr lvl="1"/>
            <a:r>
              <a:rPr lang="de-DE" dirty="0" smtClean="0"/>
              <a:t>Regionale Tageszeitungen</a:t>
            </a:r>
          </a:p>
          <a:p>
            <a:pPr lvl="2"/>
            <a:r>
              <a:rPr lang="de-DE" dirty="0" smtClean="0"/>
              <a:t>Sondereinlagen</a:t>
            </a:r>
          </a:p>
        </p:txBody>
      </p:sp>
    </p:spTree>
    <p:extLst>
      <p:ext uri="{BB962C8B-B14F-4D97-AF65-F5344CB8AC3E}">
        <p14:creationId xmlns:p14="http://schemas.microsoft.com/office/powerpoint/2010/main" val="389177652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ustin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ustin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Breitbild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Century Gothic</vt:lpstr>
      <vt:lpstr>Wingdings 2</vt:lpstr>
      <vt:lpstr>Austin</vt:lpstr>
      <vt:lpstr>1_Austin</vt:lpstr>
      <vt:lpstr>2_Austin</vt:lpstr>
      <vt:lpstr>3_Austin</vt:lpstr>
      <vt:lpstr>Unser neuestes Spitzenprodutk: Das Citybike Shopper</vt:lpstr>
      <vt:lpstr>Was ist neu am Shopper?</vt:lpstr>
      <vt:lpstr>Kundenwünsche</vt:lpstr>
      <vt:lpstr>Neue Marketingstrategie für den Shopper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 neuestes Spitzenprodutk: Das Citybike Shopper</dc:title>
  <dc:creator>Lina Wagner</dc:creator>
  <cp:lastModifiedBy>Lina Wagner</cp:lastModifiedBy>
  <cp:revision>2</cp:revision>
  <dcterms:created xsi:type="dcterms:W3CDTF">2015-10-14T11:32:37Z</dcterms:created>
  <dcterms:modified xsi:type="dcterms:W3CDTF">2015-10-14T11:35:55Z</dcterms:modified>
</cp:coreProperties>
</file>