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5" autoAdjust="0"/>
  </p:normalViewPr>
  <p:slideViewPr>
    <p:cSldViewPr snapToGrid="0">
      <p:cViewPr varScale="1">
        <p:scale>
          <a:sx n="76" d="100"/>
          <a:sy n="76" d="100"/>
        </p:scale>
        <p:origin x="12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D02C79-A7ED-4784-8D2E-0AA740580386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654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D02C79-A7ED-4784-8D2E-0AA740580386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820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D02C79-A7ED-4784-8D2E-0AA740580386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25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D02C79-A7ED-4784-8D2E-0AA740580386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3805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D02C79-A7ED-4784-8D2E-0AA740580386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0745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D02C79-A7ED-4784-8D2E-0AA740580386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5610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D02C79-A7ED-4784-8D2E-0AA740580386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5482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D02C79-A7ED-4784-8D2E-0AA740580386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2771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D02C79-A7ED-4784-8D2E-0AA740580386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54769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B66FDE-FB5F-403D-A911-74A161914D9A}" type="slidenum"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0682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D02C79-A7ED-4784-8D2E-0AA740580386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283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D02C79-A7ED-4784-8D2E-0AA740580386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9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D02C79-A7ED-4784-8D2E-0AA740580386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584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D02C79-A7ED-4784-8D2E-0AA740580386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646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D02C79-A7ED-4784-8D2E-0AA740580386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580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D02C79-A7ED-4784-8D2E-0AA740580386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292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D02C79-A7ED-4784-8D2E-0AA740580386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8646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D02C79-A7ED-4784-8D2E-0AA740580386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23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D02C79-A7ED-4784-8D2E-0AA740580386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32980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noundpoly.de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Marketing-Bericht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Mono &amp; Poly AG</a:t>
            </a:r>
          </a:p>
        </p:txBody>
      </p:sp>
    </p:spTree>
    <p:extLst>
      <p:ext uri="{BB962C8B-B14F-4D97-AF65-F5344CB8AC3E}">
        <p14:creationId xmlns:p14="http://schemas.microsoft.com/office/powerpoint/2010/main" val="209558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/>
              <a:t>Unser Weg in die Zukunft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Erhöhung des Marktanteils durch Ausbau der Vertriebswege</a:t>
            </a:r>
          </a:p>
          <a:p>
            <a:r>
              <a:rPr lang="de-DE" dirty="0"/>
              <a:t>Investitionen im Bereich Forschung und Entwicklung</a:t>
            </a:r>
          </a:p>
          <a:p>
            <a:pPr lvl="1"/>
            <a:r>
              <a:rPr lang="de-DE" dirty="0" smtClean="0"/>
              <a:t>Vergabe </a:t>
            </a:r>
            <a:r>
              <a:rPr lang="de-DE" dirty="0"/>
              <a:t>von Auftragsforschung</a:t>
            </a:r>
          </a:p>
          <a:p>
            <a:pPr lvl="1"/>
            <a:r>
              <a:rPr lang="de-DE" dirty="0" smtClean="0"/>
              <a:t>Beteiligung an Gemeinschaftsforschung</a:t>
            </a:r>
          </a:p>
          <a:p>
            <a:pPr lvl="2"/>
            <a:r>
              <a:rPr lang="de-DE" dirty="0" smtClean="0"/>
              <a:t>Innovations-Team, München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924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400" dirty="0">
                <a:solidFill>
                  <a:schemeClr val="tx1"/>
                </a:solidFill>
              </a:rPr>
              <a:t>Mögliche Vorgehensweisen (1)</a:t>
            </a:r>
            <a:endParaRPr lang="de-DE" i="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de-DE" dirty="0" smtClean="0"/>
              <a:t>Neustrukturierung </a:t>
            </a:r>
            <a:r>
              <a:rPr lang="de-DE" dirty="0"/>
              <a:t>der Absatzgebiete</a:t>
            </a:r>
          </a:p>
          <a:p>
            <a:pPr lvl="2">
              <a:lnSpc>
                <a:spcPct val="90000"/>
              </a:lnSpc>
            </a:pPr>
            <a:r>
              <a:rPr lang="de-DE" dirty="0"/>
              <a:t>Personalbedarf im Außendienst erhöhen</a:t>
            </a:r>
          </a:p>
          <a:p>
            <a:pPr lvl="2">
              <a:lnSpc>
                <a:spcPct val="90000"/>
              </a:lnSpc>
            </a:pPr>
            <a:r>
              <a:rPr lang="de-DE" dirty="0"/>
              <a:t>Besondere Betreuung des Großhandels</a:t>
            </a:r>
          </a:p>
          <a:p>
            <a:pPr lvl="2">
              <a:lnSpc>
                <a:spcPct val="90000"/>
              </a:lnSpc>
            </a:pPr>
            <a:r>
              <a:rPr lang="de-DE" dirty="0"/>
              <a:t>Verstärkte </a:t>
            </a:r>
            <a:r>
              <a:rPr lang="de-DE" dirty="0" smtClean="0"/>
              <a:t>Neukundenwerbung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429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400" dirty="0">
                <a:solidFill>
                  <a:schemeClr val="tx1"/>
                </a:solidFill>
              </a:rPr>
              <a:t>Mögliche Vorgehensweisen (2)</a:t>
            </a:r>
            <a:endParaRPr lang="de-DE" i="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de-DE" dirty="0" smtClean="0"/>
              <a:t>Verbesserung </a:t>
            </a:r>
            <a:r>
              <a:rPr lang="de-DE" dirty="0"/>
              <a:t>des Kundendienstes</a:t>
            </a:r>
          </a:p>
          <a:p>
            <a:pPr lvl="2">
              <a:lnSpc>
                <a:spcPct val="90000"/>
              </a:lnSpc>
            </a:pPr>
            <a:r>
              <a:rPr lang="de-DE" dirty="0"/>
              <a:t>Hotline</a:t>
            </a:r>
          </a:p>
          <a:p>
            <a:pPr lvl="3">
              <a:lnSpc>
                <a:spcPct val="90000"/>
              </a:lnSpc>
            </a:pPr>
            <a:r>
              <a:rPr lang="de-DE" dirty="0"/>
              <a:t>0130-123567</a:t>
            </a:r>
          </a:p>
          <a:p>
            <a:pPr lvl="2">
              <a:lnSpc>
                <a:spcPct val="90000"/>
              </a:lnSpc>
            </a:pPr>
            <a:r>
              <a:rPr lang="de-DE" dirty="0" smtClean="0"/>
              <a:t>24-Stunden-Lieferservice</a:t>
            </a:r>
          </a:p>
          <a:p>
            <a:pPr lvl="2">
              <a:lnSpc>
                <a:spcPct val="90000"/>
              </a:lnSpc>
            </a:pPr>
            <a:r>
              <a:rPr lang="de-DE" dirty="0" smtClean="0"/>
              <a:t>Internetauftritt </a:t>
            </a:r>
            <a:r>
              <a:rPr lang="de-DE" dirty="0" smtClean="0">
                <a:hlinkClick r:id="rId2"/>
              </a:rPr>
              <a:t>www.monoundpoly.de</a:t>
            </a:r>
            <a:endParaRPr lang="de-DE" dirty="0" smtClean="0"/>
          </a:p>
          <a:p>
            <a:pPr marL="685800" lvl="2" indent="0">
              <a:lnSpc>
                <a:spcPct val="90000"/>
              </a:lnSpc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774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chaltkreis">
  <a:themeElements>
    <a:clrScheme name="Schaltkreis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Schaltkreis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chaltkreis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</Words>
  <Application>Microsoft Office PowerPoint</Application>
  <PresentationFormat>Breitbild</PresentationFormat>
  <Paragraphs>19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Garamond</vt:lpstr>
      <vt:lpstr>Trebuchet MS</vt:lpstr>
      <vt:lpstr>Tw Cen MT</vt:lpstr>
      <vt:lpstr>Schaltkreis</vt:lpstr>
      <vt:lpstr>Marketing-Bericht</vt:lpstr>
      <vt:lpstr>Unser Weg in die Zukunft</vt:lpstr>
      <vt:lpstr>Mögliche Vorgehensweisen (1)</vt:lpstr>
      <vt:lpstr>Mögliche Vorgehensweisen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Marketing-Bericht</dc:title>
  <dc:creator>Lina Wagner</dc:creator>
  <cp:lastModifiedBy>Lina Wagner</cp:lastModifiedBy>
  <cp:revision>2</cp:revision>
  <dcterms:created xsi:type="dcterms:W3CDTF">2015-10-14T21:24:59Z</dcterms:created>
  <dcterms:modified xsi:type="dcterms:W3CDTF">2015-10-14T21:31:31Z</dcterms:modified>
</cp:coreProperties>
</file>