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2" r:id="rId2"/>
    <p:sldMasterId id="2147483664" r:id="rId3"/>
  </p:sldMasterIdLst>
  <p:sldIdLst>
    <p:sldId id="257" r:id="rId4"/>
    <p:sldId id="258" r:id="rId5"/>
    <p:sldId id="259" r:id="rId6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7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10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BC5E205-AACE-4872-963B-F44BD7BC20D3}" type="datetime1">
              <a:rPr kumimoji="0" lang="de-DE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12.10.2015</a:t>
            </a:fld>
            <a:endParaRPr kumimoji="0" lang="de-DE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Referentin: Heike Müller</a:t>
            </a:r>
            <a:endParaRPr kumimoji="0" lang="de-DE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2B3F0D3-63D3-4BA9-8F15-4E4C58787E9A}" type="slidenum">
              <a:rPr kumimoji="0" lang="de-DE" sz="900" b="0" i="0" u="none" strike="noStrike" kern="1200" cap="none" spc="0" normalizeH="0" baseline="0" noProof="0" smtClean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900" b="0" i="0" u="none" strike="noStrike" kern="1200" cap="none" spc="0" normalizeH="0" baseline="0" noProof="0">
              <a:ln>
                <a:noFill/>
              </a:ln>
              <a:solidFill>
                <a:srgbClr val="90C226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36647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BC5E205-AACE-4872-963B-F44BD7BC20D3}" type="datetime1">
              <a:rPr kumimoji="0" lang="de-DE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12.10.2015</a:t>
            </a:fld>
            <a:endParaRPr kumimoji="0" lang="de-DE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Referentin: Heike Müller</a:t>
            </a:r>
            <a:endParaRPr kumimoji="0" lang="de-DE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2B3F0D3-63D3-4BA9-8F15-4E4C58787E9A}" type="slidenum">
              <a:rPr kumimoji="0" lang="de-DE" sz="900" b="0" i="0" u="none" strike="noStrike" kern="1200" cap="none" spc="0" normalizeH="0" baseline="0" noProof="0" smtClean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900" b="0" i="0" u="none" strike="noStrike" kern="1200" cap="none" spc="0" normalizeH="0" baseline="0" noProof="0">
              <a:ln>
                <a:noFill/>
              </a:ln>
              <a:solidFill>
                <a:srgbClr val="90C226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771539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BC5E205-AACE-4872-963B-F44BD7BC20D3}" type="datetime1">
              <a:rPr kumimoji="0" lang="de-DE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12.10.2015</a:t>
            </a:fld>
            <a:endParaRPr kumimoji="0" lang="de-DE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Referentin: Heike Müller</a:t>
            </a:r>
            <a:endParaRPr kumimoji="0" lang="de-DE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2B3F0D3-63D3-4BA9-8F15-4E4C58787E9A}" type="slidenum">
              <a:rPr kumimoji="0" lang="de-DE" sz="900" b="0" i="0" u="none" strike="noStrike" kern="1200" cap="none" spc="0" normalizeH="0" baseline="0" noProof="0" smtClean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900" b="0" i="0" u="none" strike="noStrike" kern="1200" cap="none" spc="0" normalizeH="0" baseline="0" noProof="0">
              <a:ln>
                <a:noFill/>
              </a:ln>
              <a:solidFill>
                <a:srgbClr val="90C226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402237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1CAD51E-A350-439E-A11B-DB611039752D}" type="datetime1">
              <a:rPr kumimoji="0" lang="de-DE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12.10.2015</a:t>
            </a:fld>
            <a:endParaRPr kumimoji="0" lang="de-DE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Referentin: Heike Müller</a:t>
            </a:r>
            <a:endParaRPr kumimoji="0" lang="de-DE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2B3F0D3-63D3-4BA9-8F15-4E4C58787E9A}" type="slidenum">
              <a:rPr kumimoji="0" lang="de-DE" sz="900" b="0" i="0" u="none" strike="noStrike" kern="1200" cap="none" spc="0" normalizeH="0" baseline="0" noProof="0" smtClean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900" b="0" i="0" u="none" strike="noStrike" kern="1200" cap="none" spc="0" normalizeH="0" baseline="0" noProof="0">
              <a:ln>
                <a:noFill/>
              </a:ln>
              <a:solidFill>
                <a:srgbClr val="90C226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974134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hf hdr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1CAD51E-A350-439E-A11B-DB611039752D}" type="datetime1">
              <a:rPr kumimoji="0" lang="de-DE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12.10.2015</a:t>
            </a:fld>
            <a:endParaRPr kumimoji="0" lang="de-DE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Referentin: Heike Müller</a:t>
            </a:r>
            <a:endParaRPr kumimoji="0" lang="de-DE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2B3F0D3-63D3-4BA9-8F15-4E4C58787E9A}" type="slidenum">
              <a:rPr kumimoji="0" lang="de-DE" sz="900" b="0" i="0" u="none" strike="noStrike" kern="1200" cap="none" spc="0" normalizeH="0" baseline="0" noProof="0" smtClean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900" b="0" i="0" u="none" strike="noStrike" kern="1200" cap="none" spc="0" normalizeH="0" baseline="0" noProof="0">
              <a:ln>
                <a:noFill/>
              </a:ln>
              <a:solidFill>
                <a:srgbClr val="90C226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187343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</p:sldLayoutIdLst>
  <p:hf hdr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1CAD51E-A350-439E-A11B-DB611039752D}" type="datetime1">
              <a:rPr kumimoji="0" lang="de-DE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12.10.2015</a:t>
            </a:fld>
            <a:endParaRPr kumimoji="0" lang="de-DE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Referentin: Heike Müller</a:t>
            </a:r>
            <a:endParaRPr kumimoji="0" lang="de-DE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2B3F0D3-63D3-4BA9-8F15-4E4C58787E9A}" type="slidenum">
              <a:rPr kumimoji="0" lang="de-DE" sz="900" b="0" i="0" u="none" strike="noStrike" kern="1200" cap="none" spc="0" normalizeH="0" baseline="0" noProof="0" smtClean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900" b="0" i="0" u="none" strike="noStrike" kern="1200" cap="none" spc="0" normalizeH="0" baseline="0" noProof="0">
              <a:ln>
                <a:noFill/>
              </a:ln>
              <a:solidFill>
                <a:srgbClr val="90C226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324708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</p:sldLayoutIdLst>
  <p:hf hdr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Raus aus dem Alltag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de-DE" dirty="0" smtClean="0"/>
              <a:t>Neues lernen</a:t>
            </a:r>
          </a:p>
          <a:p>
            <a:pPr>
              <a:buFont typeface="Arial" pitchFamily="34" charset="0"/>
              <a:buChar char="•"/>
            </a:pPr>
            <a:r>
              <a:rPr lang="de-DE" dirty="0" smtClean="0"/>
              <a:t>Ungewohntes tun</a:t>
            </a:r>
          </a:p>
          <a:p>
            <a:pPr>
              <a:buFont typeface="Arial" pitchFamily="34" charset="0"/>
              <a:buChar char="•"/>
            </a:pPr>
            <a:r>
              <a:rPr lang="de-DE" dirty="0" smtClean="0"/>
              <a:t>sich bewegen</a:t>
            </a:r>
          </a:p>
          <a:p>
            <a:pPr>
              <a:buFont typeface="Arial" pitchFamily="34" charset="0"/>
              <a:buChar char="•"/>
            </a:pPr>
            <a:r>
              <a:rPr lang="de-DE" dirty="0" smtClean="0"/>
              <a:t>aktiv entspannen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A92ADC5-5924-4F4D-BD55-CBA7267F5232}" type="datetime1">
              <a:rPr kumimoji="0" lang="de-DE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12.10.2015</a:t>
            </a:fld>
            <a:endParaRPr kumimoji="0" lang="de-DE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Referentin: Heike Müller</a:t>
            </a:r>
            <a:endParaRPr kumimoji="0" lang="de-DE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2B3F0D3-63D3-4BA9-8F15-4E4C58787E9A}" type="slidenum">
              <a:rPr kumimoji="0" lang="de-DE" sz="900" b="0" i="0" u="none" strike="noStrike" kern="1200" cap="none" spc="0" normalizeH="0" baseline="0" noProof="0" smtClean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de-DE" sz="900" b="0" i="0" u="none" strike="noStrike" kern="1200" cap="none" spc="0" normalizeH="0" baseline="0" noProof="0">
              <a:ln>
                <a:noFill/>
              </a:ln>
              <a:solidFill>
                <a:srgbClr val="90C226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092026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Raus aus dem Alltag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24078" indent="-514350">
              <a:buFont typeface="+mj-lt"/>
              <a:buAutoNum type="arabicPeriod"/>
            </a:pPr>
            <a:r>
              <a:rPr lang="de-DE" dirty="0" smtClean="0"/>
              <a:t>Neues lernen</a:t>
            </a:r>
          </a:p>
          <a:p>
            <a:pPr marL="624078" indent="-514350">
              <a:buFont typeface="+mj-lt"/>
              <a:buAutoNum type="arabicPeriod"/>
            </a:pPr>
            <a:r>
              <a:rPr lang="de-DE" dirty="0" smtClean="0"/>
              <a:t>Ungewohntes tun</a:t>
            </a:r>
          </a:p>
          <a:p>
            <a:pPr marL="624078" indent="-514350">
              <a:buFont typeface="+mj-lt"/>
              <a:buAutoNum type="arabicPeriod"/>
            </a:pPr>
            <a:r>
              <a:rPr lang="de-DE" dirty="0" smtClean="0"/>
              <a:t>sich bewegen</a:t>
            </a:r>
          </a:p>
          <a:p>
            <a:pPr marL="624078" indent="-514350">
              <a:buFont typeface="+mj-lt"/>
              <a:buAutoNum type="arabicPeriod"/>
            </a:pPr>
            <a:r>
              <a:rPr lang="de-DE" dirty="0" smtClean="0"/>
              <a:t>aktiv entspannen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A92ADC5-5924-4F4D-BD55-CBA7267F5232}" type="datetime1">
              <a:rPr kumimoji="0" lang="de-DE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12.10.2015</a:t>
            </a:fld>
            <a:endParaRPr kumimoji="0" lang="de-DE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Referentin: Heike Müller</a:t>
            </a:r>
            <a:endParaRPr kumimoji="0" lang="de-DE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2B3F0D3-63D3-4BA9-8F15-4E4C58787E9A}" type="slidenum">
              <a:rPr kumimoji="0" lang="de-DE" sz="900" b="0" i="0" u="none" strike="noStrike" kern="1200" cap="none" spc="0" normalizeH="0" baseline="0" noProof="0" smtClean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de-DE" sz="900" b="0" i="0" u="none" strike="noStrike" kern="1200" cap="none" spc="0" normalizeH="0" baseline="0" noProof="0">
              <a:ln>
                <a:noFill/>
              </a:ln>
              <a:solidFill>
                <a:srgbClr val="90C226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784416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Raus aus dem Alltag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982663" indent="-873125">
              <a:buClr>
                <a:schemeClr val="accent2"/>
              </a:buClr>
              <a:buSzPct val="71000"/>
              <a:buFont typeface="Wingdings" pitchFamily="2" charset="2"/>
              <a:buChar char="v"/>
            </a:pPr>
            <a:r>
              <a:rPr lang="de-DE" dirty="0" smtClean="0"/>
              <a:t>Neues lernen</a:t>
            </a:r>
          </a:p>
          <a:p>
            <a:pPr marL="982663" indent="-873125">
              <a:buClr>
                <a:schemeClr val="accent2"/>
              </a:buClr>
              <a:buSzPct val="71000"/>
              <a:buFont typeface="Wingdings" pitchFamily="2" charset="2"/>
              <a:buChar char="v"/>
            </a:pPr>
            <a:r>
              <a:rPr lang="de-DE" dirty="0" smtClean="0"/>
              <a:t>Ungewohntes tun</a:t>
            </a:r>
          </a:p>
          <a:p>
            <a:pPr marL="982663" indent="-873125">
              <a:buClr>
                <a:schemeClr val="accent2"/>
              </a:buClr>
              <a:buSzPct val="71000"/>
              <a:buFont typeface="Wingdings" pitchFamily="2" charset="2"/>
              <a:buChar char="v"/>
            </a:pPr>
            <a:r>
              <a:rPr lang="de-DE" dirty="0" smtClean="0"/>
              <a:t>sich bewegen</a:t>
            </a:r>
          </a:p>
          <a:p>
            <a:pPr marL="982663" indent="-873125">
              <a:buClr>
                <a:schemeClr val="accent2"/>
              </a:buClr>
              <a:buSzPct val="71000"/>
              <a:buFont typeface="Wingdings" pitchFamily="2" charset="2"/>
              <a:buChar char="v"/>
            </a:pPr>
            <a:r>
              <a:rPr lang="de-DE" dirty="0" smtClean="0"/>
              <a:t>aktiv entspannen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A92ADC5-5924-4F4D-BD55-CBA7267F5232}" type="datetime1">
              <a:rPr kumimoji="0" lang="de-DE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12.10.2015</a:t>
            </a:fld>
            <a:endParaRPr kumimoji="0" lang="de-DE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Referentin: Heike Müller</a:t>
            </a:r>
            <a:endParaRPr kumimoji="0" lang="de-DE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2B3F0D3-63D3-4BA9-8F15-4E4C58787E9A}" type="slidenum">
              <a:rPr kumimoji="0" lang="de-DE" sz="900" b="0" i="0" u="none" strike="noStrike" kern="1200" cap="none" spc="0" normalizeH="0" baseline="0" noProof="0" smtClean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de-DE" sz="900" b="0" i="0" u="none" strike="noStrike" kern="1200" cap="none" spc="0" normalizeH="0" baseline="0" noProof="0">
              <a:ln>
                <a:noFill/>
              </a:ln>
              <a:solidFill>
                <a:srgbClr val="90C226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69446202"/>
      </p:ext>
    </p:extLst>
  </p:cSld>
  <p:clrMapOvr>
    <a:masterClrMapping/>
  </p:clrMapOvr>
</p:sld>
</file>

<file path=ppt/theme/theme1.xml><?xml version="1.0" encoding="utf-8"?>
<a:theme xmlns:a="http://schemas.openxmlformats.org/drawingml/2006/main" name="Facette">
  <a:themeElements>
    <a:clrScheme name="Facette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te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te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1_Facette">
  <a:themeElements>
    <a:clrScheme name="Facette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te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te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3.xml><?xml version="1.0" encoding="utf-8"?>
<a:theme xmlns:a="http://schemas.openxmlformats.org/drawingml/2006/main" name="2_Facette">
  <a:themeElements>
    <a:clrScheme name="Facette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te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te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54</Words>
  <Application>Microsoft Office PowerPoint</Application>
  <PresentationFormat>Breitbild</PresentationFormat>
  <Paragraphs>24</Paragraphs>
  <Slides>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3</vt:i4>
      </vt:variant>
      <vt:variant>
        <vt:lpstr>Folientitel</vt:lpstr>
      </vt:variant>
      <vt:variant>
        <vt:i4>3</vt:i4>
      </vt:variant>
    </vt:vector>
  </HeadingPairs>
  <TitlesOfParts>
    <vt:vector size="10" baseType="lpstr">
      <vt:lpstr>Arial</vt:lpstr>
      <vt:lpstr>Trebuchet MS</vt:lpstr>
      <vt:lpstr>Wingdings</vt:lpstr>
      <vt:lpstr>Wingdings 3</vt:lpstr>
      <vt:lpstr>Facette</vt:lpstr>
      <vt:lpstr>1_Facette</vt:lpstr>
      <vt:lpstr>2_Facette</vt:lpstr>
      <vt:lpstr>Raus aus dem Alltag</vt:lpstr>
      <vt:lpstr>Raus aus dem Alltag</vt:lpstr>
      <vt:lpstr>Raus aus dem Alltag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Raus aus dem Alltag</dc:title>
  <dc:creator>Lina Wagner</dc:creator>
  <cp:lastModifiedBy>Lina Wagner</cp:lastModifiedBy>
  <cp:revision>1</cp:revision>
  <dcterms:created xsi:type="dcterms:W3CDTF">2015-10-12T10:09:22Z</dcterms:created>
  <dcterms:modified xsi:type="dcterms:W3CDTF">2015-10-12T10:10:11Z</dcterms:modified>
</cp:coreProperties>
</file>