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2" r:id="rId4"/>
    <p:sldId id="258" r:id="rId5"/>
    <p:sldId id="260" r:id="rId6"/>
    <p:sldId id="264" r:id="rId7"/>
    <p:sldId id="270" r:id="rId8"/>
    <p:sldId id="265" r:id="rId9"/>
    <p:sldId id="263" r:id="rId10"/>
    <p:sldId id="271" r:id="rId11"/>
    <p:sldId id="261" r:id="rId12"/>
  </p:sldIdLst>
  <p:sldSz cx="12192000" cy="6858000"/>
  <p:notesSz cx="6858000" cy="9144000"/>
  <p:custShowLst>
    <p:custShow name="Kurz" id="0">
      <p:sldLst>
        <p:sld r:id="rId2"/>
        <p:sld r:id="rId3"/>
        <p:sld r:id="rId4"/>
        <p:sld r:id="rId5"/>
        <p:sld r:id="rId6"/>
        <p:sld r:id="rId7"/>
        <p:sld r:id="rId10"/>
        <p:sld r:id="rId12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FA36"/>
    <a:srgbClr val="CCFF66"/>
    <a:srgbClr val="80DD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49" d="100"/>
          <a:sy n="49" d="100"/>
        </p:scale>
        <p:origin x="768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2976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393900490699531"/>
          <c:y val="0"/>
          <c:w val="0.38381281144204804"/>
          <c:h val="0.92753585219075152"/>
        </c:manualLayout>
      </c:layout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Spalte2</c:v>
                </c:pt>
              </c:strCache>
            </c:strRef>
          </c:tx>
          <c:explosion val="5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B615-4CD1-84A5-B6790B317034}"/>
              </c:ext>
            </c:extLst>
          </c:dPt>
          <c:dPt>
            <c:idx val="1"/>
            <c:bubble3D val="0"/>
            <c:spPr>
              <a:solidFill>
                <a:srgbClr val="80DD05"/>
              </a:solidFill>
            </c:spPr>
            <c:extLst>
              <c:ext xmlns:c16="http://schemas.microsoft.com/office/drawing/2014/chart" uri="{C3380CC4-5D6E-409C-BE32-E72D297353CC}">
                <c16:uniqueId val="{00000002-B615-4CD1-84A5-B6790B317034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4-B615-4CD1-84A5-B6790B31703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aseline="0">
                    <a:solidFill>
                      <a:schemeClr val="bg1"/>
                    </a:solidFill>
                  </a:defRPr>
                </a:pPr>
                <a:endParaRPr lang="de-DE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Tabelle1!$A$2:$A$4</c:f>
              <c:strCache>
                <c:ptCount val="3"/>
                <c:pt idx="0">
                  <c:v>Gemüse</c:v>
                </c:pt>
                <c:pt idx="1">
                  <c:v>Stärkebeilagen</c:v>
                </c:pt>
                <c:pt idx="2">
                  <c:v>Eiweiss</c:v>
                </c:pt>
              </c:strCache>
            </c:strRef>
          </c:cat>
          <c:val>
            <c:numRef>
              <c:f>Tabelle1!$B$2:$B$4</c:f>
              <c:numCache>
                <c:formatCode>0%</c:formatCode>
                <c:ptCount val="3"/>
                <c:pt idx="0">
                  <c:v>0.35</c:v>
                </c:pt>
                <c:pt idx="1">
                  <c:v>0.4</c:v>
                </c:pt>
                <c:pt idx="2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615-4CD1-84A5-B6790B3170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393900490699531"/>
          <c:y val="0"/>
          <c:w val="0.38381281144204804"/>
          <c:h val="0.92753585219075152"/>
        </c:manualLayout>
      </c:layout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Spalte2</c:v>
                </c:pt>
              </c:strCache>
            </c:strRef>
          </c:tx>
          <c:explosion val="5"/>
          <c:dPt>
            <c:idx val="1"/>
            <c:bubble3D val="0"/>
            <c:spPr>
              <a:solidFill>
                <a:srgbClr val="80DD05"/>
              </a:solidFill>
            </c:spPr>
            <c:extLst>
              <c:ext xmlns:c16="http://schemas.microsoft.com/office/drawing/2014/chart" uri="{C3380CC4-5D6E-409C-BE32-E72D297353CC}">
                <c16:uniqueId val="{00000001-88ED-462D-A813-85253E057FBD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3-88ED-462D-A813-85253E057FB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aseline="0">
                    <a:solidFill>
                      <a:schemeClr val="bg1"/>
                    </a:solidFill>
                  </a:defRPr>
                </a:pPr>
                <a:endParaRPr lang="de-DE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Tabelle1!$A$2:$A$4</c:f>
              <c:strCache>
                <c:ptCount val="3"/>
                <c:pt idx="0">
                  <c:v>Gemüse</c:v>
                </c:pt>
                <c:pt idx="1">
                  <c:v>Stärkebeilagen</c:v>
                </c:pt>
                <c:pt idx="2">
                  <c:v>Eiweiss</c:v>
                </c:pt>
              </c:strCache>
            </c:strRef>
          </c:cat>
          <c:val>
            <c:numRef>
              <c:f>Tabelle1!$B$2:$B$4</c:f>
              <c:numCache>
                <c:formatCode>0%</c:formatCode>
                <c:ptCount val="3"/>
                <c:pt idx="0">
                  <c:v>0.5</c:v>
                </c:pt>
                <c:pt idx="1">
                  <c:v>0.25</c:v>
                </c:pt>
                <c:pt idx="2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ED-462D-A813-85253E057F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B2BB1B-67B7-4509-9464-5ED04367F306}" type="doc">
      <dgm:prSet loTypeId="urn:microsoft.com/office/officeart/2005/8/layout/pyramid1" loCatId="pyramid" qsTypeId="urn:microsoft.com/office/officeart/2005/8/quickstyle/simple1" qsCatId="simple" csTypeId="urn:microsoft.com/office/officeart/2005/8/colors/colorful4" csCatId="colorful" phldr="1"/>
      <dgm:spPr/>
    </dgm:pt>
    <dgm:pt modelId="{9CF4701F-8530-408D-81D5-5EDB236BE6F4}">
      <dgm:prSet phldrT="[Text]"/>
      <dgm:spPr/>
      <dgm:t>
        <a:bodyPr/>
        <a:lstStyle/>
        <a:p>
          <a:r>
            <a:rPr lang="de-CH" dirty="0"/>
            <a:t> </a:t>
          </a:r>
          <a:endParaRPr lang="de-DE" dirty="0"/>
        </a:p>
      </dgm:t>
    </dgm:pt>
    <dgm:pt modelId="{CC27E89F-9695-4079-904D-54E786566FD7}" type="parTrans" cxnId="{D3C392F7-5344-4B92-8273-24DD6ACD7962}">
      <dgm:prSet/>
      <dgm:spPr/>
      <dgm:t>
        <a:bodyPr/>
        <a:lstStyle/>
        <a:p>
          <a:endParaRPr lang="de-DE"/>
        </a:p>
      </dgm:t>
    </dgm:pt>
    <dgm:pt modelId="{AACC5F2D-68CF-4A69-8FEF-F82E26BE274C}" type="sibTrans" cxnId="{D3C392F7-5344-4B92-8273-24DD6ACD7962}">
      <dgm:prSet/>
      <dgm:spPr/>
      <dgm:t>
        <a:bodyPr/>
        <a:lstStyle/>
        <a:p>
          <a:endParaRPr lang="de-DE"/>
        </a:p>
      </dgm:t>
    </dgm:pt>
    <dgm:pt modelId="{26BCFCA9-5D32-4029-9658-74D58A97B1E1}">
      <dgm:prSet phldrT="[Text]"/>
      <dgm:spPr/>
      <dgm:t>
        <a:bodyPr/>
        <a:lstStyle/>
        <a:p>
          <a:r>
            <a:rPr lang="de-CH" dirty="0"/>
            <a:t> </a:t>
          </a:r>
          <a:endParaRPr lang="de-DE" dirty="0"/>
        </a:p>
      </dgm:t>
    </dgm:pt>
    <dgm:pt modelId="{C904E330-6E54-4741-AB9E-869C1AE1264F}" type="parTrans" cxnId="{818FD7AD-64FF-4F50-AD9B-E919A62FFAE4}">
      <dgm:prSet/>
      <dgm:spPr/>
      <dgm:t>
        <a:bodyPr/>
        <a:lstStyle/>
        <a:p>
          <a:endParaRPr lang="de-DE"/>
        </a:p>
      </dgm:t>
    </dgm:pt>
    <dgm:pt modelId="{E6DECEC4-3DC7-416D-89DF-0EB279CEF1D1}" type="sibTrans" cxnId="{818FD7AD-64FF-4F50-AD9B-E919A62FFAE4}">
      <dgm:prSet/>
      <dgm:spPr/>
      <dgm:t>
        <a:bodyPr/>
        <a:lstStyle/>
        <a:p>
          <a:endParaRPr lang="de-DE"/>
        </a:p>
      </dgm:t>
    </dgm:pt>
    <dgm:pt modelId="{33DF1C95-8A36-4A88-97A3-E0BE3A735AD9}">
      <dgm:prSet phldrT="[Text]"/>
      <dgm:spPr/>
      <dgm:t>
        <a:bodyPr/>
        <a:lstStyle/>
        <a:p>
          <a:r>
            <a:rPr lang="de-CH" dirty="0"/>
            <a:t> </a:t>
          </a:r>
          <a:endParaRPr lang="de-DE" dirty="0"/>
        </a:p>
      </dgm:t>
    </dgm:pt>
    <dgm:pt modelId="{9FE5F0F0-21DF-4D66-A620-3C1BC27E0698}" type="parTrans" cxnId="{6764BAAA-2BAF-4A7A-ABD1-0801E084CB1B}">
      <dgm:prSet/>
      <dgm:spPr/>
      <dgm:t>
        <a:bodyPr/>
        <a:lstStyle/>
        <a:p>
          <a:endParaRPr lang="de-DE"/>
        </a:p>
      </dgm:t>
    </dgm:pt>
    <dgm:pt modelId="{8CC39574-D0BE-4D08-9B07-545D74BE2CF3}" type="sibTrans" cxnId="{6764BAAA-2BAF-4A7A-ABD1-0801E084CB1B}">
      <dgm:prSet/>
      <dgm:spPr/>
      <dgm:t>
        <a:bodyPr/>
        <a:lstStyle/>
        <a:p>
          <a:endParaRPr lang="de-DE"/>
        </a:p>
      </dgm:t>
    </dgm:pt>
    <dgm:pt modelId="{AFB0B75C-844B-4676-B8EB-7223B7CCBD37}">
      <dgm:prSet phldrT="[Text]"/>
      <dgm:spPr/>
      <dgm:t>
        <a:bodyPr/>
        <a:lstStyle/>
        <a:p>
          <a:r>
            <a:rPr lang="de-CH" dirty="0"/>
            <a:t> </a:t>
          </a:r>
          <a:endParaRPr lang="de-DE" dirty="0"/>
        </a:p>
      </dgm:t>
    </dgm:pt>
    <dgm:pt modelId="{8EF2FC38-1A67-4D3F-A86F-5B4C956A4AE4}" type="parTrans" cxnId="{377B2617-4FAB-41FF-897E-95813E4BA7BA}">
      <dgm:prSet/>
      <dgm:spPr/>
      <dgm:t>
        <a:bodyPr/>
        <a:lstStyle/>
        <a:p>
          <a:endParaRPr lang="de-DE"/>
        </a:p>
      </dgm:t>
    </dgm:pt>
    <dgm:pt modelId="{6281453A-4667-452C-8326-6C6B77747B0E}" type="sibTrans" cxnId="{377B2617-4FAB-41FF-897E-95813E4BA7BA}">
      <dgm:prSet/>
      <dgm:spPr/>
      <dgm:t>
        <a:bodyPr/>
        <a:lstStyle/>
        <a:p>
          <a:endParaRPr lang="de-DE"/>
        </a:p>
      </dgm:t>
    </dgm:pt>
    <dgm:pt modelId="{DDBDA55C-7993-4AFF-8DA3-1EB7C53B84B2}">
      <dgm:prSet phldrT="[Text]"/>
      <dgm:spPr/>
      <dgm:t>
        <a:bodyPr/>
        <a:lstStyle/>
        <a:p>
          <a:r>
            <a:rPr lang="de-CH" dirty="0"/>
            <a:t> </a:t>
          </a:r>
          <a:endParaRPr lang="de-DE" dirty="0"/>
        </a:p>
      </dgm:t>
    </dgm:pt>
    <dgm:pt modelId="{4166A342-C3B7-4DD7-A73B-63838DE5600F}" type="sibTrans" cxnId="{EAA4432B-875E-458E-BF63-B59B5AB11CE0}">
      <dgm:prSet/>
      <dgm:spPr/>
      <dgm:t>
        <a:bodyPr/>
        <a:lstStyle/>
        <a:p>
          <a:endParaRPr lang="de-DE"/>
        </a:p>
      </dgm:t>
    </dgm:pt>
    <dgm:pt modelId="{8A4D7A40-D5CF-4623-ABD4-E6232AA761D9}" type="parTrans" cxnId="{EAA4432B-875E-458E-BF63-B59B5AB11CE0}">
      <dgm:prSet/>
      <dgm:spPr/>
      <dgm:t>
        <a:bodyPr/>
        <a:lstStyle/>
        <a:p>
          <a:endParaRPr lang="de-DE"/>
        </a:p>
      </dgm:t>
    </dgm:pt>
    <dgm:pt modelId="{B54A912A-C330-4C0A-87CB-CE9180848E3E}">
      <dgm:prSet phldrT="[Text]"/>
      <dgm:spPr/>
      <dgm:t>
        <a:bodyPr/>
        <a:lstStyle/>
        <a:p>
          <a:r>
            <a:rPr lang="de-CH" dirty="0"/>
            <a:t> </a:t>
          </a:r>
          <a:endParaRPr lang="de-DE" dirty="0"/>
        </a:p>
      </dgm:t>
    </dgm:pt>
    <dgm:pt modelId="{CF45503F-9F7E-434F-A82D-87E6491B5798}" type="sibTrans" cxnId="{420E48AA-CFD2-48FC-AF79-F4B3A98D050D}">
      <dgm:prSet/>
      <dgm:spPr/>
      <dgm:t>
        <a:bodyPr/>
        <a:lstStyle/>
        <a:p>
          <a:endParaRPr lang="de-DE"/>
        </a:p>
      </dgm:t>
    </dgm:pt>
    <dgm:pt modelId="{D552D496-EC6B-4606-8D91-7C1CAB52D867}" type="parTrans" cxnId="{420E48AA-CFD2-48FC-AF79-F4B3A98D050D}">
      <dgm:prSet/>
      <dgm:spPr/>
      <dgm:t>
        <a:bodyPr/>
        <a:lstStyle/>
        <a:p>
          <a:endParaRPr lang="de-DE"/>
        </a:p>
      </dgm:t>
    </dgm:pt>
    <dgm:pt modelId="{E58082B2-932A-46BD-921A-FFBB589FB667}">
      <dgm:prSet phldrT="[Text]"/>
      <dgm:spPr/>
      <dgm:t>
        <a:bodyPr/>
        <a:lstStyle/>
        <a:p>
          <a:r>
            <a:rPr lang="de-CH" dirty="0"/>
            <a:t> </a:t>
          </a:r>
          <a:endParaRPr lang="de-DE" dirty="0"/>
        </a:p>
      </dgm:t>
    </dgm:pt>
    <dgm:pt modelId="{C7489F24-E5B4-442F-8C90-B73B650357A1}" type="sibTrans" cxnId="{DCF5E03F-70BC-48C6-93F5-C3D4303C7A54}">
      <dgm:prSet/>
      <dgm:spPr/>
      <dgm:t>
        <a:bodyPr/>
        <a:lstStyle/>
        <a:p>
          <a:endParaRPr lang="de-DE"/>
        </a:p>
      </dgm:t>
    </dgm:pt>
    <dgm:pt modelId="{3AEEC3FD-B55D-4C4C-9A94-CCB3195EB2B9}" type="parTrans" cxnId="{DCF5E03F-70BC-48C6-93F5-C3D4303C7A54}">
      <dgm:prSet/>
      <dgm:spPr/>
      <dgm:t>
        <a:bodyPr/>
        <a:lstStyle/>
        <a:p>
          <a:endParaRPr lang="de-DE"/>
        </a:p>
      </dgm:t>
    </dgm:pt>
    <dgm:pt modelId="{D3E1481D-3C4A-46FF-B392-382E70784D6C}" type="pres">
      <dgm:prSet presAssocID="{5FB2BB1B-67B7-4509-9464-5ED04367F306}" presName="Name0" presStyleCnt="0">
        <dgm:presLayoutVars>
          <dgm:dir/>
          <dgm:animLvl val="lvl"/>
          <dgm:resizeHandles val="exact"/>
        </dgm:presLayoutVars>
      </dgm:prSet>
      <dgm:spPr/>
    </dgm:pt>
    <dgm:pt modelId="{2B9B1869-7C1A-4F52-B82B-0285D4B8284F}" type="pres">
      <dgm:prSet presAssocID="{DDBDA55C-7993-4AFF-8DA3-1EB7C53B84B2}" presName="Name8" presStyleCnt="0"/>
      <dgm:spPr/>
    </dgm:pt>
    <dgm:pt modelId="{81D37F1A-8284-4257-B0E4-78328278C400}" type="pres">
      <dgm:prSet presAssocID="{DDBDA55C-7993-4AFF-8DA3-1EB7C53B84B2}" presName="level" presStyleLbl="node1" presStyleIdx="0" presStyleCnt="7" custLinFactNeighborY="1449">
        <dgm:presLayoutVars>
          <dgm:chMax val="1"/>
          <dgm:bulletEnabled val="1"/>
        </dgm:presLayoutVars>
      </dgm:prSet>
      <dgm:spPr/>
    </dgm:pt>
    <dgm:pt modelId="{88974D74-189A-4610-8FF0-25A88BC2E670}" type="pres">
      <dgm:prSet presAssocID="{DDBDA55C-7993-4AFF-8DA3-1EB7C53B84B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AD4DA6A-648E-4565-8A78-CA1D4E89A74B}" type="pres">
      <dgm:prSet presAssocID="{B54A912A-C330-4C0A-87CB-CE9180848E3E}" presName="Name8" presStyleCnt="0"/>
      <dgm:spPr/>
    </dgm:pt>
    <dgm:pt modelId="{1B67000D-20F6-44AA-B0F7-BC42F77E2DBA}" type="pres">
      <dgm:prSet presAssocID="{B54A912A-C330-4C0A-87CB-CE9180848E3E}" presName="level" presStyleLbl="node1" presStyleIdx="1" presStyleCnt="7" custLinFactNeighborY="1393">
        <dgm:presLayoutVars>
          <dgm:chMax val="1"/>
          <dgm:bulletEnabled val="1"/>
        </dgm:presLayoutVars>
      </dgm:prSet>
      <dgm:spPr/>
    </dgm:pt>
    <dgm:pt modelId="{5709F646-B1A5-4953-8F4E-16747EB0311B}" type="pres">
      <dgm:prSet presAssocID="{B54A912A-C330-4C0A-87CB-CE9180848E3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A9A456F-7A5C-4D7D-BC1C-1424022401D8}" type="pres">
      <dgm:prSet presAssocID="{9CF4701F-8530-408D-81D5-5EDB236BE6F4}" presName="Name8" presStyleCnt="0"/>
      <dgm:spPr/>
    </dgm:pt>
    <dgm:pt modelId="{6DB03FD3-5B2B-4B32-8B19-989BCC3190E3}" type="pres">
      <dgm:prSet presAssocID="{9CF4701F-8530-408D-81D5-5EDB236BE6F4}" presName="level" presStyleLbl="node1" presStyleIdx="2" presStyleCnt="7" custLinFactNeighborX="60" custLinFactNeighborY="634">
        <dgm:presLayoutVars>
          <dgm:chMax val="1"/>
          <dgm:bulletEnabled val="1"/>
        </dgm:presLayoutVars>
      </dgm:prSet>
      <dgm:spPr/>
    </dgm:pt>
    <dgm:pt modelId="{3732E01D-51A8-47BA-A3EF-D4907CD7C000}" type="pres">
      <dgm:prSet presAssocID="{9CF4701F-8530-408D-81D5-5EDB236BE6F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A7808154-B79B-4A51-856B-059DF99561C1}" type="pres">
      <dgm:prSet presAssocID="{E58082B2-932A-46BD-921A-FFBB589FB667}" presName="Name8" presStyleCnt="0"/>
      <dgm:spPr/>
    </dgm:pt>
    <dgm:pt modelId="{D84A2F1A-5006-4D95-92A3-7459EA76718D}" type="pres">
      <dgm:prSet presAssocID="{E58082B2-932A-46BD-921A-FFBB589FB667}" presName="level" presStyleLbl="node1" presStyleIdx="3" presStyleCnt="7" custLinFactNeighborX="144" custLinFactNeighborY="0">
        <dgm:presLayoutVars>
          <dgm:chMax val="1"/>
          <dgm:bulletEnabled val="1"/>
        </dgm:presLayoutVars>
      </dgm:prSet>
      <dgm:spPr/>
    </dgm:pt>
    <dgm:pt modelId="{1A6BC6E0-2D90-4641-B505-3ABA02613A4F}" type="pres">
      <dgm:prSet presAssocID="{E58082B2-932A-46BD-921A-FFBB589FB66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00D8A4B-DBC6-4915-BA3B-B51EF44F590F}" type="pres">
      <dgm:prSet presAssocID="{33DF1C95-8A36-4A88-97A3-E0BE3A735AD9}" presName="Name8" presStyleCnt="0"/>
      <dgm:spPr/>
    </dgm:pt>
    <dgm:pt modelId="{D2102D92-34B0-4FB3-BFB3-FA406E6443F0}" type="pres">
      <dgm:prSet presAssocID="{33DF1C95-8A36-4A88-97A3-E0BE3A735AD9}" presName="level" presStyleLbl="node1" presStyleIdx="4" presStyleCnt="7">
        <dgm:presLayoutVars>
          <dgm:chMax val="1"/>
          <dgm:bulletEnabled val="1"/>
        </dgm:presLayoutVars>
      </dgm:prSet>
      <dgm:spPr/>
    </dgm:pt>
    <dgm:pt modelId="{FCFF800E-1482-453E-A371-F3B3EEB422FB}" type="pres">
      <dgm:prSet presAssocID="{33DF1C95-8A36-4A88-97A3-E0BE3A735AD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6C3D5F73-74BB-49CF-B6F7-7A3E11DE3F13}" type="pres">
      <dgm:prSet presAssocID="{AFB0B75C-844B-4676-B8EB-7223B7CCBD37}" presName="Name8" presStyleCnt="0"/>
      <dgm:spPr/>
    </dgm:pt>
    <dgm:pt modelId="{0D50A381-5D31-43CE-93AB-89A8A31B7695}" type="pres">
      <dgm:prSet presAssocID="{AFB0B75C-844B-4676-B8EB-7223B7CCBD37}" presName="level" presStyleLbl="node1" presStyleIdx="5" presStyleCnt="7">
        <dgm:presLayoutVars>
          <dgm:chMax val="1"/>
          <dgm:bulletEnabled val="1"/>
        </dgm:presLayoutVars>
      </dgm:prSet>
      <dgm:spPr/>
    </dgm:pt>
    <dgm:pt modelId="{C0EAE10E-CF56-4D66-8A44-3B93184A84C2}" type="pres">
      <dgm:prSet presAssocID="{AFB0B75C-844B-4676-B8EB-7223B7CCBD3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13F47D7-BEBC-41E3-97FD-F1623071B512}" type="pres">
      <dgm:prSet presAssocID="{26BCFCA9-5D32-4029-9658-74D58A97B1E1}" presName="Name8" presStyleCnt="0"/>
      <dgm:spPr/>
    </dgm:pt>
    <dgm:pt modelId="{F44D65C0-1608-4327-963E-B0ABADBB71A0}" type="pres">
      <dgm:prSet presAssocID="{26BCFCA9-5D32-4029-9658-74D58A97B1E1}" presName="level" presStyleLbl="node1" presStyleIdx="6" presStyleCnt="7">
        <dgm:presLayoutVars>
          <dgm:chMax val="1"/>
          <dgm:bulletEnabled val="1"/>
        </dgm:presLayoutVars>
      </dgm:prSet>
      <dgm:spPr/>
    </dgm:pt>
    <dgm:pt modelId="{986852CE-860E-4C40-A1CF-2A5629609234}" type="pres">
      <dgm:prSet presAssocID="{26BCFCA9-5D32-4029-9658-74D58A97B1E1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377B2617-4FAB-41FF-897E-95813E4BA7BA}" srcId="{5FB2BB1B-67B7-4509-9464-5ED04367F306}" destId="{AFB0B75C-844B-4676-B8EB-7223B7CCBD37}" srcOrd="5" destOrd="0" parTransId="{8EF2FC38-1A67-4D3F-A86F-5B4C956A4AE4}" sibTransId="{6281453A-4667-452C-8326-6C6B77747B0E}"/>
    <dgm:cxn modelId="{7A784419-28A2-4746-9DB1-B9322385635E}" type="presOf" srcId="{26BCFCA9-5D32-4029-9658-74D58A97B1E1}" destId="{F44D65C0-1608-4327-963E-B0ABADBB71A0}" srcOrd="0" destOrd="0" presId="urn:microsoft.com/office/officeart/2005/8/layout/pyramid1"/>
    <dgm:cxn modelId="{0792A525-3CEE-4F65-83FE-39B4CA3A0B85}" type="presOf" srcId="{DDBDA55C-7993-4AFF-8DA3-1EB7C53B84B2}" destId="{81D37F1A-8284-4257-B0E4-78328278C400}" srcOrd="0" destOrd="0" presId="urn:microsoft.com/office/officeart/2005/8/layout/pyramid1"/>
    <dgm:cxn modelId="{EAA4432B-875E-458E-BF63-B59B5AB11CE0}" srcId="{5FB2BB1B-67B7-4509-9464-5ED04367F306}" destId="{DDBDA55C-7993-4AFF-8DA3-1EB7C53B84B2}" srcOrd="0" destOrd="0" parTransId="{8A4D7A40-D5CF-4623-ABD4-E6232AA761D9}" sibTransId="{4166A342-C3B7-4DD7-A73B-63838DE5600F}"/>
    <dgm:cxn modelId="{EECBB52C-22B3-4AA6-94F9-C69C4409B937}" type="presOf" srcId="{B54A912A-C330-4C0A-87CB-CE9180848E3E}" destId="{1B67000D-20F6-44AA-B0F7-BC42F77E2DBA}" srcOrd="0" destOrd="0" presId="urn:microsoft.com/office/officeart/2005/8/layout/pyramid1"/>
    <dgm:cxn modelId="{60293D2D-7392-4663-9294-C944DEDCC2F0}" type="presOf" srcId="{9CF4701F-8530-408D-81D5-5EDB236BE6F4}" destId="{3732E01D-51A8-47BA-A3EF-D4907CD7C000}" srcOrd="1" destOrd="0" presId="urn:microsoft.com/office/officeart/2005/8/layout/pyramid1"/>
    <dgm:cxn modelId="{DCF5E03F-70BC-48C6-93F5-C3D4303C7A54}" srcId="{5FB2BB1B-67B7-4509-9464-5ED04367F306}" destId="{E58082B2-932A-46BD-921A-FFBB589FB667}" srcOrd="3" destOrd="0" parTransId="{3AEEC3FD-B55D-4C4C-9A94-CCB3195EB2B9}" sibTransId="{C7489F24-E5B4-442F-8C90-B73B650357A1}"/>
    <dgm:cxn modelId="{4812745F-F89C-4922-B30D-7A6A8B5C106A}" type="presOf" srcId="{26BCFCA9-5D32-4029-9658-74D58A97B1E1}" destId="{986852CE-860E-4C40-A1CF-2A5629609234}" srcOrd="1" destOrd="0" presId="urn:microsoft.com/office/officeart/2005/8/layout/pyramid1"/>
    <dgm:cxn modelId="{971C9F60-0E37-437A-AD3F-0EF9514039B7}" type="presOf" srcId="{AFB0B75C-844B-4676-B8EB-7223B7CCBD37}" destId="{C0EAE10E-CF56-4D66-8A44-3B93184A84C2}" srcOrd="1" destOrd="0" presId="urn:microsoft.com/office/officeart/2005/8/layout/pyramid1"/>
    <dgm:cxn modelId="{BCB6E541-FE5A-4B96-97AA-0C82459EABE2}" type="presOf" srcId="{E58082B2-932A-46BD-921A-FFBB589FB667}" destId="{D84A2F1A-5006-4D95-92A3-7459EA76718D}" srcOrd="0" destOrd="0" presId="urn:microsoft.com/office/officeart/2005/8/layout/pyramid1"/>
    <dgm:cxn modelId="{A6F4F280-9E3C-4C84-B9A2-64E99134ACA8}" type="presOf" srcId="{B54A912A-C330-4C0A-87CB-CE9180848E3E}" destId="{5709F646-B1A5-4953-8F4E-16747EB0311B}" srcOrd="1" destOrd="0" presId="urn:microsoft.com/office/officeart/2005/8/layout/pyramid1"/>
    <dgm:cxn modelId="{448FCEA0-134A-48ED-BB0B-BD6CD102F296}" type="presOf" srcId="{E58082B2-932A-46BD-921A-FFBB589FB667}" destId="{1A6BC6E0-2D90-4641-B505-3ABA02613A4F}" srcOrd="1" destOrd="0" presId="urn:microsoft.com/office/officeart/2005/8/layout/pyramid1"/>
    <dgm:cxn modelId="{270189A8-5276-4CB3-9DB3-1A8ED0F60742}" type="presOf" srcId="{33DF1C95-8A36-4A88-97A3-E0BE3A735AD9}" destId="{FCFF800E-1482-453E-A371-F3B3EEB422FB}" srcOrd="1" destOrd="0" presId="urn:microsoft.com/office/officeart/2005/8/layout/pyramid1"/>
    <dgm:cxn modelId="{420E48AA-CFD2-48FC-AF79-F4B3A98D050D}" srcId="{5FB2BB1B-67B7-4509-9464-5ED04367F306}" destId="{B54A912A-C330-4C0A-87CB-CE9180848E3E}" srcOrd="1" destOrd="0" parTransId="{D552D496-EC6B-4606-8D91-7C1CAB52D867}" sibTransId="{CF45503F-9F7E-434F-A82D-87E6491B5798}"/>
    <dgm:cxn modelId="{6764BAAA-2BAF-4A7A-ABD1-0801E084CB1B}" srcId="{5FB2BB1B-67B7-4509-9464-5ED04367F306}" destId="{33DF1C95-8A36-4A88-97A3-E0BE3A735AD9}" srcOrd="4" destOrd="0" parTransId="{9FE5F0F0-21DF-4D66-A620-3C1BC27E0698}" sibTransId="{8CC39574-D0BE-4D08-9B07-545D74BE2CF3}"/>
    <dgm:cxn modelId="{6A93F1AC-23ED-4D48-B0F1-23ABE2C05096}" type="presOf" srcId="{AFB0B75C-844B-4676-B8EB-7223B7CCBD37}" destId="{0D50A381-5D31-43CE-93AB-89A8A31B7695}" srcOrd="0" destOrd="0" presId="urn:microsoft.com/office/officeart/2005/8/layout/pyramid1"/>
    <dgm:cxn modelId="{818FD7AD-64FF-4F50-AD9B-E919A62FFAE4}" srcId="{5FB2BB1B-67B7-4509-9464-5ED04367F306}" destId="{26BCFCA9-5D32-4029-9658-74D58A97B1E1}" srcOrd="6" destOrd="0" parTransId="{C904E330-6E54-4741-AB9E-869C1AE1264F}" sibTransId="{E6DECEC4-3DC7-416D-89DF-0EB279CEF1D1}"/>
    <dgm:cxn modelId="{6849DEBC-20B1-4EE8-B039-0F486D2E5613}" type="presOf" srcId="{5FB2BB1B-67B7-4509-9464-5ED04367F306}" destId="{D3E1481D-3C4A-46FF-B392-382E70784D6C}" srcOrd="0" destOrd="0" presId="urn:microsoft.com/office/officeart/2005/8/layout/pyramid1"/>
    <dgm:cxn modelId="{DA8D0BC3-FF65-4F14-91D3-107327759058}" type="presOf" srcId="{9CF4701F-8530-408D-81D5-5EDB236BE6F4}" destId="{6DB03FD3-5B2B-4B32-8B19-989BCC3190E3}" srcOrd="0" destOrd="0" presId="urn:microsoft.com/office/officeart/2005/8/layout/pyramid1"/>
    <dgm:cxn modelId="{1BCCBEC6-BF90-4F91-AA68-398E4BCCBFD5}" type="presOf" srcId="{DDBDA55C-7993-4AFF-8DA3-1EB7C53B84B2}" destId="{88974D74-189A-4610-8FF0-25A88BC2E670}" srcOrd="1" destOrd="0" presId="urn:microsoft.com/office/officeart/2005/8/layout/pyramid1"/>
    <dgm:cxn modelId="{996F22D1-CFFD-4A6B-AE46-2AC08C1764C5}" type="presOf" srcId="{33DF1C95-8A36-4A88-97A3-E0BE3A735AD9}" destId="{D2102D92-34B0-4FB3-BFB3-FA406E6443F0}" srcOrd="0" destOrd="0" presId="urn:microsoft.com/office/officeart/2005/8/layout/pyramid1"/>
    <dgm:cxn modelId="{D3C392F7-5344-4B92-8273-24DD6ACD7962}" srcId="{5FB2BB1B-67B7-4509-9464-5ED04367F306}" destId="{9CF4701F-8530-408D-81D5-5EDB236BE6F4}" srcOrd="2" destOrd="0" parTransId="{CC27E89F-9695-4079-904D-54E786566FD7}" sibTransId="{AACC5F2D-68CF-4A69-8FEF-F82E26BE274C}"/>
    <dgm:cxn modelId="{B3D4FDD2-99E2-4AB8-AE5D-4377AC668782}" type="presParOf" srcId="{D3E1481D-3C4A-46FF-B392-382E70784D6C}" destId="{2B9B1869-7C1A-4F52-B82B-0285D4B8284F}" srcOrd="0" destOrd="0" presId="urn:microsoft.com/office/officeart/2005/8/layout/pyramid1"/>
    <dgm:cxn modelId="{B390FA5F-ED37-4EFE-910D-44CC3EE170C2}" type="presParOf" srcId="{2B9B1869-7C1A-4F52-B82B-0285D4B8284F}" destId="{81D37F1A-8284-4257-B0E4-78328278C400}" srcOrd="0" destOrd="0" presId="urn:microsoft.com/office/officeart/2005/8/layout/pyramid1"/>
    <dgm:cxn modelId="{21C826B0-59B9-4E50-8E6C-524140F83157}" type="presParOf" srcId="{2B9B1869-7C1A-4F52-B82B-0285D4B8284F}" destId="{88974D74-189A-4610-8FF0-25A88BC2E670}" srcOrd="1" destOrd="0" presId="urn:microsoft.com/office/officeart/2005/8/layout/pyramid1"/>
    <dgm:cxn modelId="{D9F7B22C-E132-4CC0-936A-EC85C398BC3E}" type="presParOf" srcId="{D3E1481D-3C4A-46FF-B392-382E70784D6C}" destId="{7AD4DA6A-648E-4565-8A78-CA1D4E89A74B}" srcOrd="1" destOrd="0" presId="urn:microsoft.com/office/officeart/2005/8/layout/pyramid1"/>
    <dgm:cxn modelId="{DC41F425-22A7-4F21-A574-8FBF34FE9A72}" type="presParOf" srcId="{7AD4DA6A-648E-4565-8A78-CA1D4E89A74B}" destId="{1B67000D-20F6-44AA-B0F7-BC42F77E2DBA}" srcOrd="0" destOrd="0" presId="urn:microsoft.com/office/officeart/2005/8/layout/pyramid1"/>
    <dgm:cxn modelId="{9946BD3D-80CA-41EE-906E-BB8EEC6A9EF7}" type="presParOf" srcId="{7AD4DA6A-648E-4565-8A78-CA1D4E89A74B}" destId="{5709F646-B1A5-4953-8F4E-16747EB0311B}" srcOrd="1" destOrd="0" presId="urn:microsoft.com/office/officeart/2005/8/layout/pyramid1"/>
    <dgm:cxn modelId="{376443D9-1645-4F2A-8BAB-9FA45B89A4DF}" type="presParOf" srcId="{D3E1481D-3C4A-46FF-B392-382E70784D6C}" destId="{0A9A456F-7A5C-4D7D-BC1C-1424022401D8}" srcOrd="2" destOrd="0" presId="urn:microsoft.com/office/officeart/2005/8/layout/pyramid1"/>
    <dgm:cxn modelId="{D3BCBB08-EDB9-4E74-AF11-491FF0CC9FFA}" type="presParOf" srcId="{0A9A456F-7A5C-4D7D-BC1C-1424022401D8}" destId="{6DB03FD3-5B2B-4B32-8B19-989BCC3190E3}" srcOrd="0" destOrd="0" presId="urn:microsoft.com/office/officeart/2005/8/layout/pyramid1"/>
    <dgm:cxn modelId="{9236D80B-40A2-45FF-9FD3-683B85F5793D}" type="presParOf" srcId="{0A9A456F-7A5C-4D7D-BC1C-1424022401D8}" destId="{3732E01D-51A8-47BA-A3EF-D4907CD7C000}" srcOrd="1" destOrd="0" presId="urn:microsoft.com/office/officeart/2005/8/layout/pyramid1"/>
    <dgm:cxn modelId="{332A12DE-CA68-455D-BB0E-303A605311CB}" type="presParOf" srcId="{D3E1481D-3C4A-46FF-B392-382E70784D6C}" destId="{A7808154-B79B-4A51-856B-059DF99561C1}" srcOrd="3" destOrd="0" presId="urn:microsoft.com/office/officeart/2005/8/layout/pyramid1"/>
    <dgm:cxn modelId="{F27EF5AD-3772-4CE7-8FA1-72FDFAEA0695}" type="presParOf" srcId="{A7808154-B79B-4A51-856B-059DF99561C1}" destId="{D84A2F1A-5006-4D95-92A3-7459EA76718D}" srcOrd="0" destOrd="0" presId="urn:microsoft.com/office/officeart/2005/8/layout/pyramid1"/>
    <dgm:cxn modelId="{55D4AE7F-07B6-4A02-A59B-3268496B8AD8}" type="presParOf" srcId="{A7808154-B79B-4A51-856B-059DF99561C1}" destId="{1A6BC6E0-2D90-4641-B505-3ABA02613A4F}" srcOrd="1" destOrd="0" presId="urn:microsoft.com/office/officeart/2005/8/layout/pyramid1"/>
    <dgm:cxn modelId="{D49B18BB-B862-4E7B-8FAB-5859EABB27C9}" type="presParOf" srcId="{D3E1481D-3C4A-46FF-B392-382E70784D6C}" destId="{B00D8A4B-DBC6-4915-BA3B-B51EF44F590F}" srcOrd="4" destOrd="0" presId="urn:microsoft.com/office/officeart/2005/8/layout/pyramid1"/>
    <dgm:cxn modelId="{8E4E131A-046A-475D-8B74-E200F39D6CF2}" type="presParOf" srcId="{B00D8A4B-DBC6-4915-BA3B-B51EF44F590F}" destId="{D2102D92-34B0-4FB3-BFB3-FA406E6443F0}" srcOrd="0" destOrd="0" presId="urn:microsoft.com/office/officeart/2005/8/layout/pyramid1"/>
    <dgm:cxn modelId="{D80F331E-B452-43C1-B38C-EA12A3C3F529}" type="presParOf" srcId="{B00D8A4B-DBC6-4915-BA3B-B51EF44F590F}" destId="{FCFF800E-1482-453E-A371-F3B3EEB422FB}" srcOrd="1" destOrd="0" presId="urn:microsoft.com/office/officeart/2005/8/layout/pyramid1"/>
    <dgm:cxn modelId="{7DC64164-A109-49E5-94E3-29853B83F578}" type="presParOf" srcId="{D3E1481D-3C4A-46FF-B392-382E70784D6C}" destId="{6C3D5F73-74BB-49CF-B6F7-7A3E11DE3F13}" srcOrd="5" destOrd="0" presId="urn:microsoft.com/office/officeart/2005/8/layout/pyramid1"/>
    <dgm:cxn modelId="{FE5DE2DD-3CA4-4725-8B65-5B20064D8D41}" type="presParOf" srcId="{6C3D5F73-74BB-49CF-B6F7-7A3E11DE3F13}" destId="{0D50A381-5D31-43CE-93AB-89A8A31B7695}" srcOrd="0" destOrd="0" presId="urn:microsoft.com/office/officeart/2005/8/layout/pyramid1"/>
    <dgm:cxn modelId="{4FE85D2F-9697-4F48-82AF-E7536E090F0B}" type="presParOf" srcId="{6C3D5F73-74BB-49CF-B6F7-7A3E11DE3F13}" destId="{C0EAE10E-CF56-4D66-8A44-3B93184A84C2}" srcOrd="1" destOrd="0" presId="urn:microsoft.com/office/officeart/2005/8/layout/pyramid1"/>
    <dgm:cxn modelId="{A2AB7C52-1B68-4871-8858-D18ADD7BE3C0}" type="presParOf" srcId="{D3E1481D-3C4A-46FF-B392-382E70784D6C}" destId="{B13F47D7-BEBC-41E3-97FD-F1623071B512}" srcOrd="6" destOrd="0" presId="urn:microsoft.com/office/officeart/2005/8/layout/pyramid1"/>
    <dgm:cxn modelId="{177156D3-64AF-48A3-9AB6-5C8D65E2B201}" type="presParOf" srcId="{B13F47D7-BEBC-41E3-97FD-F1623071B512}" destId="{F44D65C0-1608-4327-963E-B0ABADBB71A0}" srcOrd="0" destOrd="0" presId="urn:microsoft.com/office/officeart/2005/8/layout/pyramid1"/>
    <dgm:cxn modelId="{4BE32BAA-1398-4D92-9A63-E3A17BAE8CC9}" type="presParOf" srcId="{B13F47D7-BEBC-41E3-97FD-F1623071B512}" destId="{986852CE-860E-4C40-A1CF-2A5629609234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EDA72C-AF97-4B84-AA68-959403840C04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2887F0A-6482-4302-A47E-D92FD6141222}">
      <dgm:prSet phldrT="[Text]"/>
      <dgm:spPr>
        <a:solidFill>
          <a:srgbClr val="00B050"/>
        </a:solidFill>
        <a:ln>
          <a:noFill/>
        </a:ln>
      </dgm:spPr>
      <dgm:t>
        <a:bodyPr/>
        <a:lstStyle/>
        <a:p>
          <a:r>
            <a:rPr lang="de-CH" dirty="0">
              <a:solidFill>
                <a:schemeClr val="bg1"/>
              </a:solidFill>
            </a:rPr>
            <a:t>Kernaufgaben</a:t>
          </a:r>
          <a:endParaRPr lang="de-DE" dirty="0">
            <a:solidFill>
              <a:schemeClr val="bg1"/>
            </a:solidFill>
          </a:endParaRPr>
        </a:p>
      </dgm:t>
    </dgm:pt>
    <dgm:pt modelId="{D2324D9D-25DA-450E-89D6-FF6332267CF7}" type="parTrans" cxnId="{701A524A-3CDF-4AF5-91A6-AEF1696EDE04}">
      <dgm:prSet/>
      <dgm:spPr/>
      <dgm:t>
        <a:bodyPr/>
        <a:lstStyle/>
        <a:p>
          <a:endParaRPr lang="de-DE"/>
        </a:p>
      </dgm:t>
    </dgm:pt>
    <dgm:pt modelId="{2D5B1C5A-A088-45F8-BC6C-1DD9AF6AEF5C}" type="sibTrans" cxnId="{701A524A-3CDF-4AF5-91A6-AEF1696EDE04}">
      <dgm:prSet/>
      <dgm:spPr/>
      <dgm:t>
        <a:bodyPr/>
        <a:lstStyle/>
        <a:p>
          <a:endParaRPr lang="de-DE"/>
        </a:p>
      </dgm:t>
    </dgm:pt>
    <dgm:pt modelId="{1F322E50-D28C-4948-9B55-51E7C6541484}">
      <dgm:prSet phldrT="[Text]"/>
      <dgm:spPr>
        <a:solidFill>
          <a:srgbClr val="CCFF66"/>
        </a:solidFill>
        <a:ln>
          <a:noFill/>
        </a:ln>
      </dgm:spPr>
      <dgm:t>
        <a:bodyPr/>
        <a:lstStyle/>
        <a:p>
          <a:r>
            <a:rPr lang="de-CH" dirty="0">
              <a:solidFill>
                <a:schemeClr val="bg1"/>
              </a:solidFill>
            </a:rPr>
            <a:t>Forschung</a:t>
          </a:r>
          <a:endParaRPr lang="de-DE" dirty="0">
            <a:solidFill>
              <a:schemeClr val="bg1"/>
            </a:solidFill>
          </a:endParaRPr>
        </a:p>
      </dgm:t>
    </dgm:pt>
    <dgm:pt modelId="{C8F16023-86FA-4BEB-99A1-FD5C38C4E82C}" type="parTrans" cxnId="{DDD8081C-B2A1-48D9-9B42-2119E81DC173}">
      <dgm:prSet/>
      <dgm:spPr>
        <a:ln>
          <a:solidFill>
            <a:srgbClr val="A6FA36"/>
          </a:solidFill>
        </a:ln>
      </dgm:spPr>
      <dgm:t>
        <a:bodyPr/>
        <a:lstStyle/>
        <a:p>
          <a:endParaRPr lang="de-DE"/>
        </a:p>
      </dgm:t>
    </dgm:pt>
    <dgm:pt modelId="{DB7358B6-8294-469D-8652-89CD3B4580E5}" type="sibTrans" cxnId="{DDD8081C-B2A1-48D9-9B42-2119E81DC173}">
      <dgm:prSet/>
      <dgm:spPr/>
      <dgm:t>
        <a:bodyPr/>
        <a:lstStyle/>
        <a:p>
          <a:endParaRPr lang="de-DE"/>
        </a:p>
      </dgm:t>
    </dgm:pt>
    <dgm:pt modelId="{24FF4218-5015-46F4-B0DA-A5E6DAF70DE3}">
      <dgm:prSet phldrT="[Text]"/>
      <dgm:spPr>
        <a:solidFill>
          <a:srgbClr val="CCFF66"/>
        </a:solidFill>
        <a:ln>
          <a:noFill/>
        </a:ln>
      </dgm:spPr>
      <dgm:t>
        <a:bodyPr/>
        <a:lstStyle/>
        <a:p>
          <a:r>
            <a:rPr lang="de-CH" dirty="0">
              <a:solidFill>
                <a:schemeClr val="bg1"/>
              </a:solidFill>
            </a:rPr>
            <a:t>Prävention</a:t>
          </a:r>
          <a:endParaRPr lang="de-DE" dirty="0">
            <a:solidFill>
              <a:schemeClr val="bg1"/>
            </a:solidFill>
          </a:endParaRPr>
        </a:p>
      </dgm:t>
    </dgm:pt>
    <dgm:pt modelId="{4D3C2ECC-D956-430E-9C05-CD935041F9FD}" type="parTrans" cxnId="{4D5A8E9A-36F8-4054-B400-BD4B5C963077}">
      <dgm:prSet/>
      <dgm:spPr>
        <a:ln>
          <a:solidFill>
            <a:srgbClr val="A6FA36"/>
          </a:solidFill>
        </a:ln>
      </dgm:spPr>
      <dgm:t>
        <a:bodyPr/>
        <a:lstStyle/>
        <a:p>
          <a:endParaRPr lang="de-DE"/>
        </a:p>
      </dgm:t>
    </dgm:pt>
    <dgm:pt modelId="{3A99AC3D-CC75-4B3D-8071-035E749B8468}" type="sibTrans" cxnId="{4D5A8E9A-36F8-4054-B400-BD4B5C963077}">
      <dgm:prSet/>
      <dgm:spPr/>
      <dgm:t>
        <a:bodyPr/>
        <a:lstStyle/>
        <a:p>
          <a:endParaRPr lang="de-DE"/>
        </a:p>
      </dgm:t>
    </dgm:pt>
    <dgm:pt modelId="{6C8BE62B-74FF-4F73-A842-60902131F42A}">
      <dgm:prSet phldrT="[Text]"/>
      <dgm:spPr>
        <a:solidFill>
          <a:srgbClr val="CCFF66"/>
        </a:solidFill>
        <a:ln>
          <a:noFill/>
        </a:ln>
      </dgm:spPr>
      <dgm:t>
        <a:bodyPr/>
        <a:lstStyle/>
        <a:p>
          <a:r>
            <a:rPr lang="de-CH" dirty="0">
              <a:solidFill>
                <a:schemeClr val="bg1"/>
              </a:solidFill>
            </a:rPr>
            <a:t>Patienten</a:t>
          </a:r>
          <a:endParaRPr lang="de-DE" dirty="0">
            <a:solidFill>
              <a:schemeClr val="bg1"/>
            </a:solidFill>
          </a:endParaRPr>
        </a:p>
      </dgm:t>
    </dgm:pt>
    <dgm:pt modelId="{7EF91B74-0B61-4E70-A30E-2493E55A408B}" type="parTrans" cxnId="{74A60DD1-D178-43F2-854F-C28EB93A489A}">
      <dgm:prSet/>
      <dgm:spPr>
        <a:ln>
          <a:solidFill>
            <a:srgbClr val="A6FA36"/>
          </a:solidFill>
        </a:ln>
      </dgm:spPr>
      <dgm:t>
        <a:bodyPr/>
        <a:lstStyle/>
        <a:p>
          <a:endParaRPr lang="de-DE"/>
        </a:p>
      </dgm:t>
    </dgm:pt>
    <dgm:pt modelId="{CD3BF5F2-E2E3-4542-9D93-39E4F7CAD638}" type="sibTrans" cxnId="{74A60DD1-D178-43F2-854F-C28EB93A489A}">
      <dgm:prSet/>
      <dgm:spPr/>
      <dgm:t>
        <a:bodyPr/>
        <a:lstStyle/>
        <a:p>
          <a:endParaRPr lang="de-DE"/>
        </a:p>
      </dgm:t>
    </dgm:pt>
    <dgm:pt modelId="{19132008-F9A6-4F90-A491-C7C4134531C3}" type="pres">
      <dgm:prSet presAssocID="{C1EDA72C-AF97-4B84-AA68-959403840C0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0317336-B30E-40CF-855B-64BE12937882}" type="pres">
      <dgm:prSet presAssocID="{32887F0A-6482-4302-A47E-D92FD6141222}" presName="root1" presStyleCnt="0"/>
      <dgm:spPr/>
    </dgm:pt>
    <dgm:pt modelId="{1687A225-6FC4-46CF-8426-5EAC3B40633B}" type="pres">
      <dgm:prSet presAssocID="{32887F0A-6482-4302-A47E-D92FD6141222}" presName="LevelOneTextNode" presStyleLbl="node0" presStyleIdx="0" presStyleCnt="1">
        <dgm:presLayoutVars>
          <dgm:chPref val="3"/>
        </dgm:presLayoutVars>
      </dgm:prSet>
      <dgm:spPr/>
    </dgm:pt>
    <dgm:pt modelId="{AE15AC55-B6B5-4A55-A0EA-F38B4D84FB6D}" type="pres">
      <dgm:prSet presAssocID="{32887F0A-6482-4302-A47E-D92FD6141222}" presName="level2hierChild" presStyleCnt="0"/>
      <dgm:spPr/>
    </dgm:pt>
    <dgm:pt modelId="{B0D6345D-CF5D-4AF3-A542-FA278C0DBE0D}" type="pres">
      <dgm:prSet presAssocID="{C8F16023-86FA-4BEB-99A1-FD5C38C4E82C}" presName="conn2-1" presStyleLbl="parChTrans1D2" presStyleIdx="0" presStyleCnt="3"/>
      <dgm:spPr/>
    </dgm:pt>
    <dgm:pt modelId="{5525F22C-69B7-49E8-BEBB-D07AB269D400}" type="pres">
      <dgm:prSet presAssocID="{C8F16023-86FA-4BEB-99A1-FD5C38C4E82C}" presName="connTx" presStyleLbl="parChTrans1D2" presStyleIdx="0" presStyleCnt="3"/>
      <dgm:spPr/>
    </dgm:pt>
    <dgm:pt modelId="{E84980F9-33FD-4006-B17F-39DC6DD09DEF}" type="pres">
      <dgm:prSet presAssocID="{1F322E50-D28C-4948-9B55-51E7C6541484}" presName="root2" presStyleCnt="0"/>
      <dgm:spPr/>
    </dgm:pt>
    <dgm:pt modelId="{E4F7F415-D9C3-467F-9BB2-544A98C03856}" type="pres">
      <dgm:prSet presAssocID="{1F322E50-D28C-4948-9B55-51E7C6541484}" presName="LevelTwoTextNode" presStyleLbl="node2" presStyleIdx="0" presStyleCnt="3">
        <dgm:presLayoutVars>
          <dgm:chPref val="3"/>
        </dgm:presLayoutVars>
      </dgm:prSet>
      <dgm:spPr/>
    </dgm:pt>
    <dgm:pt modelId="{30B3A922-B63B-4580-9F0B-919272E79B1B}" type="pres">
      <dgm:prSet presAssocID="{1F322E50-D28C-4948-9B55-51E7C6541484}" presName="level3hierChild" presStyleCnt="0"/>
      <dgm:spPr/>
    </dgm:pt>
    <dgm:pt modelId="{4E695DCA-712A-4BDF-80B5-461EFFA8F70E}" type="pres">
      <dgm:prSet presAssocID="{4D3C2ECC-D956-430E-9C05-CD935041F9FD}" presName="conn2-1" presStyleLbl="parChTrans1D2" presStyleIdx="1" presStyleCnt="3"/>
      <dgm:spPr/>
    </dgm:pt>
    <dgm:pt modelId="{705BAC02-7F76-4CFD-A14D-B1DA9897ED4C}" type="pres">
      <dgm:prSet presAssocID="{4D3C2ECC-D956-430E-9C05-CD935041F9FD}" presName="connTx" presStyleLbl="parChTrans1D2" presStyleIdx="1" presStyleCnt="3"/>
      <dgm:spPr/>
    </dgm:pt>
    <dgm:pt modelId="{1620D713-92F1-4C00-8602-F4DC247BDFED}" type="pres">
      <dgm:prSet presAssocID="{24FF4218-5015-46F4-B0DA-A5E6DAF70DE3}" presName="root2" presStyleCnt="0"/>
      <dgm:spPr/>
    </dgm:pt>
    <dgm:pt modelId="{EBC754E0-1414-406E-861B-BAFA36B165B7}" type="pres">
      <dgm:prSet presAssocID="{24FF4218-5015-46F4-B0DA-A5E6DAF70DE3}" presName="LevelTwoTextNode" presStyleLbl="node2" presStyleIdx="1" presStyleCnt="3">
        <dgm:presLayoutVars>
          <dgm:chPref val="3"/>
        </dgm:presLayoutVars>
      </dgm:prSet>
      <dgm:spPr/>
    </dgm:pt>
    <dgm:pt modelId="{28AF3B4E-C4BA-4416-8832-DB4816810256}" type="pres">
      <dgm:prSet presAssocID="{24FF4218-5015-46F4-B0DA-A5E6DAF70DE3}" presName="level3hierChild" presStyleCnt="0"/>
      <dgm:spPr/>
    </dgm:pt>
    <dgm:pt modelId="{A2FCAEF1-4C24-42BE-A307-6B9E8B8F5FF3}" type="pres">
      <dgm:prSet presAssocID="{7EF91B74-0B61-4E70-A30E-2493E55A408B}" presName="conn2-1" presStyleLbl="parChTrans1D2" presStyleIdx="2" presStyleCnt="3"/>
      <dgm:spPr/>
    </dgm:pt>
    <dgm:pt modelId="{15EC7B7B-F9DF-4781-BB5F-7C4BFC292DE8}" type="pres">
      <dgm:prSet presAssocID="{7EF91B74-0B61-4E70-A30E-2493E55A408B}" presName="connTx" presStyleLbl="parChTrans1D2" presStyleIdx="2" presStyleCnt="3"/>
      <dgm:spPr/>
    </dgm:pt>
    <dgm:pt modelId="{1586E2C9-37F0-408D-8250-E73DFD61AAD6}" type="pres">
      <dgm:prSet presAssocID="{6C8BE62B-74FF-4F73-A842-60902131F42A}" presName="root2" presStyleCnt="0"/>
      <dgm:spPr/>
    </dgm:pt>
    <dgm:pt modelId="{CE9592FC-769E-4EE6-9811-8DF9EC6EABD3}" type="pres">
      <dgm:prSet presAssocID="{6C8BE62B-74FF-4F73-A842-60902131F42A}" presName="LevelTwoTextNode" presStyleLbl="node2" presStyleIdx="2" presStyleCnt="3">
        <dgm:presLayoutVars>
          <dgm:chPref val="3"/>
        </dgm:presLayoutVars>
      </dgm:prSet>
      <dgm:spPr/>
    </dgm:pt>
    <dgm:pt modelId="{8EE39836-4E66-4AF1-900E-D3C1DBAFFACF}" type="pres">
      <dgm:prSet presAssocID="{6C8BE62B-74FF-4F73-A842-60902131F42A}" presName="level3hierChild" presStyleCnt="0"/>
      <dgm:spPr/>
    </dgm:pt>
  </dgm:ptLst>
  <dgm:cxnLst>
    <dgm:cxn modelId="{DDD8081C-B2A1-48D9-9B42-2119E81DC173}" srcId="{32887F0A-6482-4302-A47E-D92FD6141222}" destId="{1F322E50-D28C-4948-9B55-51E7C6541484}" srcOrd="0" destOrd="0" parTransId="{C8F16023-86FA-4BEB-99A1-FD5C38C4E82C}" sibTransId="{DB7358B6-8294-469D-8652-89CD3B4580E5}"/>
    <dgm:cxn modelId="{A2A24F1E-7014-4697-A6B4-1682FB827E0B}" type="presOf" srcId="{7EF91B74-0B61-4E70-A30E-2493E55A408B}" destId="{A2FCAEF1-4C24-42BE-A307-6B9E8B8F5FF3}" srcOrd="0" destOrd="0" presId="urn:microsoft.com/office/officeart/2005/8/layout/hierarchy2"/>
    <dgm:cxn modelId="{D47B7B30-4D8B-4077-9B06-47A0F7FA27E0}" type="presOf" srcId="{24FF4218-5015-46F4-B0DA-A5E6DAF70DE3}" destId="{EBC754E0-1414-406E-861B-BAFA36B165B7}" srcOrd="0" destOrd="0" presId="urn:microsoft.com/office/officeart/2005/8/layout/hierarchy2"/>
    <dgm:cxn modelId="{9EFA975E-3A2E-43EF-A62E-BAF66390F5F5}" type="presOf" srcId="{1F322E50-D28C-4948-9B55-51E7C6541484}" destId="{E4F7F415-D9C3-467F-9BB2-544A98C03856}" srcOrd="0" destOrd="0" presId="urn:microsoft.com/office/officeart/2005/8/layout/hierarchy2"/>
    <dgm:cxn modelId="{701A524A-3CDF-4AF5-91A6-AEF1696EDE04}" srcId="{C1EDA72C-AF97-4B84-AA68-959403840C04}" destId="{32887F0A-6482-4302-A47E-D92FD6141222}" srcOrd="0" destOrd="0" parTransId="{D2324D9D-25DA-450E-89D6-FF6332267CF7}" sibTransId="{2D5B1C5A-A088-45F8-BC6C-1DD9AF6AEF5C}"/>
    <dgm:cxn modelId="{33C1D557-F46A-47A6-B47C-A238DB5DC9C6}" type="presOf" srcId="{C8F16023-86FA-4BEB-99A1-FD5C38C4E82C}" destId="{B0D6345D-CF5D-4AF3-A542-FA278C0DBE0D}" srcOrd="0" destOrd="0" presId="urn:microsoft.com/office/officeart/2005/8/layout/hierarchy2"/>
    <dgm:cxn modelId="{0B70917A-EB92-4F1F-A735-F2F41440D252}" type="presOf" srcId="{C1EDA72C-AF97-4B84-AA68-959403840C04}" destId="{19132008-F9A6-4F90-A491-C7C4134531C3}" srcOrd="0" destOrd="0" presId="urn:microsoft.com/office/officeart/2005/8/layout/hierarchy2"/>
    <dgm:cxn modelId="{F413D87D-32A7-49B3-A1DE-135392AC6207}" type="presOf" srcId="{4D3C2ECC-D956-430E-9C05-CD935041F9FD}" destId="{4E695DCA-712A-4BDF-80B5-461EFFA8F70E}" srcOrd="0" destOrd="0" presId="urn:microsoft.com/office/officeart/2005/8/layout/hierarchy2"/>
    <dgm:cxn modelId="{4D5A8E9A-36F8-4054-B400-BD4B5C963077}" srcId="{32887F0A-6482-4302-A47E-D92FD6141222}" destId="{24FF4218-5015-46F4-B0DA-A5E6DAF70DE3}" srcOrd="1" destOrd="0" parTransId="{4D3C2ECC-D956-430E-9C05-CD935041F9FD}" sibTransId="{3A99AC3D-CC75-4B3D-8071-035E749B8468}"/>
    <dgm:cxn modelId="{BB4F23A8-6921-4B3B-B7A6-1B9B01CCEB2B}" type="presOf" srcId="{6C8BE62B-74FF-4F73-A842-60902131F42A}" destId="{CE9592FC-769E-4EE6-9811-8DF9EC6EABD3}" srcOrd="0" destOrd="0" presId="urn:microsoft.com/office/officeart/2005/8/layout/hierarchy2"/>
    <dgm:cxn modelId="{6C8C4FB0-4996-461F-9653-60A1B169E0E6}" type="presOf" srcId="{32887F0A-6482-4302-A47E-D92FD6141222}" destId="{1687A225-6FC4-46CF-8426-5EAC3B40633B}" srcOrd="0" destOrd="0" presId="urn:microsoft.com/office/officeart/2005/8/layout/hierarchy2"/>
    <dgm:cxn modelId="{74A60DD1-D178-43F2-854F-C28EB93A489A}" srcId="{32887F0A-6482-4302-A47E-D92FD6141222}" destId="{6C8BE62B-74FF-4F73-A842-60902131F42A}" srcOrd="2" destOrd="0" parTransId="{7EF91B74-0B61-4E70-A30E-2493E55A408B}" sibTransId="{CD3BF5F2-E2E3-4542-9D93-39E4F7CAD638}"/>
    <dgm:cxn modelId="{3630C0D1-1F69-4E38-B433-4967439B8055}" type="presOf" srcId="{7EF91B74-0B61-4E70-A30E-2493E55A408B}" destId="{15EC7B7B-F9DF-4781-BB5F-7C4BFC292DE8}" srcOrd="1" destOrd="0" presId="urn:microsoft.com/office/officeart/2005/8/layout/hierarchy2"/>
    <dgm:cxn modelId="{B3CA05DB-86DC-4278-A2D7-F0FA67F9BEDB}" type="presOf" srcId="{C8F16023-86FA-4BEB-99A1-FD5C38C4E82C}" destId="{5525F22C-69B7-49E8-BEBB-D07AB269D400}" srcOrd="1" destOrd="0" presId="urn:microsoft.com/office/officeart/2005/8/layout/hierarchy2"/>
    <dgm:cxn modelId="{96C236DB-28EB-4357-BF19-BB8E67E0881F}" type="presOf" srcId="{4D3C2ECC-D956-430E-9C05-CD935041F9FD}" destId="{705BAC02-7F76-4CFD-A14D-B1DA9897ED4C}" srcOrd="1" destOrd="0" presId="urn:microsoft.com/office/officeart/2005/8/layout/hierarchy2"/>
    <dgm:cxn modelId="{A6FAF49F-FA7A-4ECC-956D-5BEE1B983391}" type="presParOf" srcId="{19132008-F9A6-4F90-A491-C7C4134531C3}" destId="{D0317336-B30E-40CF-855B-64BE12937882}" srcOrd="0" destOrd="0" presId="urn:microsoft.com/office/officeart/2005/8/layout/hierarchy2"/>
    <dgm:cxn modelId="{3917F012-DDB8-4866-92AB-4B42FC57C2F0}" type="presParOf" srcId="{D0317336-B30E-40CF-855B-64BE12937882}" destId="{1687A225-6FC4-46CF-8426-5EAC3B40633B}" srcOrd="0" destOrd="0" presId="urn:microsoft.com/office/officeart/2005/8/layout/hierarchy2"/>
    <dgm:cxn modelId="{7E2D0C41-2F92-40B0-85B5-51B6CC84C754}" type="presParOf" srcId="{D0317336-B30E-40CF-855B-64BE12937882}" destId="{AE15AC55-B6B5-4A55-A0EA-F38B4D84FB6D}" srcOrd="1" destOrd="0" presId="urn:microsoft.com/office/officeart/2005/8/layout/hierarchy2"/>
    <dgm:cxn modelId="{515E61CD-6BF3-454D-A3B5-217535B23E16}" type="presParOf" srcId="{AE15AC55-B6B5-4A55-A0EA-F38B4D84FB6D}" destId="{B0D6345D-CF5D-4AF3-A542-FA278C0DBE0D}" srcOrd="0" destOrd="0" presId="urn:microsoft.com/office/officeart/2005/8/layout/hierarchy2"/>
    <dgm:cxn modelId="{7B850B5D-FB6E-4B43-B315-F9AF4F5057E6}" type="presParOf" srcId="{B0D6345D-CF5D-4AF3-A542-FA278C0DBE0D}" destId="{5525F22C-69B7-49E8-BEBB-D07AB269D400}" srcOrd="0" destOrd="0" presId="urn:microsoft.com/office/officeart/2005/8/layout/hierarchy2"/>
    <dgm:cxn modelId="{A9A620DC-1890-4E49-85BC-E177ED0233BC}" type="presParOf" srcId="{AE15AC55-B6B5-4A55-A0EA-F38B4D84FB6D}" destId="{E84980F9-33FD-4006-B17F-39DC6DD09DEF}" srcOrd="1" destOrd="0" presId="urn:microsoft.com/office/officeart/2005/8/layout/hierarchy2"/>
    <dgm:cxn modelId="{6CF66FB4-3108-46CF-9F8F-AA81D31F3B71}" type="presParOf" srcId="{E84980F9-33FD-4006-B17F-39DC6DD09DEF}" destId="{E4F7F415-D9C3-467F-9BB2-544A98C03856}" srcOrd="0" destOrd="0" presId="urn:microsoft.com/office/officeart/2005/8/layout/hierarchy2"/>
    <dgm:cxn modelId="{A25C3290-7F00-4535-B37E-1139830B7DBB}" type="presParOf" srcId="{E84980F9-33FD-4006-B17F-39DC6DD09DEF}" destId="{30B3A922-B63B-4580-9F0B-919272E79B1B}" srcOrd="1" destOrd="0" presId="urn:microsoft.com/office/officeart/2005/8/layout/hierarchy2"/>
    <dgm:cxn modelId="{2D069BC7-D8A0-4E89-B839-FF9FB41569BB}" type="presParOf" srcId="{AE15AC55-B6B5-4A55-A0EA-F38B4D84FB6D}" destId="{4E695DCA-712A-4BDF-80B5-461EFFA8F70E}" srcOrd="2" destOrd="0" presId="urn:microsoft.com/office/officeart/2005/8/layout/hierarchy2"/>
    <dgm:cxn modelId="{063BB95B-0E81-4AE0-B707-59BB5D0D1791}" type="presParOf" srcId="{4E695DCA-712A-4BDF-80B5-461EFFA8F70E}" destId="{705BAC02-7F76-4CFD-A14D-B1DA9897ED4C}" srcOrd="0" destOrd="0" presId="urn:microsoft.com/office/officeart/2005/8/layout/hierarchy2"/>
    <dgm:cxn modelId="{64B04DAA-F874-4EF1-8F8D-E8BE5D1129EC}" type="presParOf" srcId="{AE15AC55-B6B5-4A55-A0EA-F38B4D84FB6D}" destId="{1620D713-92F1-4C00-8602-F4DC247BDFED}" srcOrd="3" destOrd="0" presId="urn:microsoft.com/office/officeart/2005/8/layout/hierarchy2"/>
    <dgm:cxn modelId="{7A8A396F-0F8C-450D-817A-36855069DAD3}" type="presParOf" srcId="{1620D713-92F1-4C00-8602-F4DC247BDFED}" destId="{EBC754E0-1414-406E-861B-BAFA36B165B7}" srcOrd="0" destOrd="0" presId="urn:microsoft.com/office/officeart/2005/8/layout/hierarchy2"/>
    <dgm:cxn modelId="{EF77B52C-28A6-4714-884B-E165CAE8562F}" type="presParOf" srcId="{1620D713-92F1-4C00-8602-F4DC247BDFED}" destId="{28AF3B4E-C4BA-4416-8832-DB4816810256}" srcOrd="1" destOrd="0" presId="urn:microsoft.com/office/officeart/2005/8/layout/hierarchy2"/>
    <dgm:cxn modelId="{106914A6-AE16-45AF-B923-59872BFBA36B}" type="presParOf" srcId="{AE15AC55-B6B5-4A55-A0EA-F38B4D84FB6D}" destId="{A2FCAEF1-4C24-42BE-A307-6B9E8B8F5FF3}" srcOrd="4" destOrd="0" presId="urn:microsoft.com/office/officeart/2005/8/layout/hierarchy2"/>
    <dgm:cxn modelId="{32E5525E-3D8F-411F-BE9C-4040DD315222}" type="presParOf" srcId="{A2FCAEF1-4C24-42BE-A307-6B9E8B8F5FF3}" destId="{15EC7B7B-F9DF-4781-BB5F-7C4BFC292DE8}" srcOrd="0" destOrd="0" presId="urn:microsoft.com/office/officeart/2005/8/layout/hierarchy2"/>
    <dgm:cxn modelId="{F17F9503-DA65-4347-893A-3C771A8218ED}" type="presParOf" srcId="{AE15AC55-B6B5-4A55-A0EA-F38B4D84FB6D}" destId="{1586E2C9-37F0-408D-8250-E73DFD61AAD6}" srcOrd="5" destOrd="0" presId="urn:microsoft.com/office/officeart/2005/8/layout/hierarchy2"/>
    <dgm:cxn modelId="{05B0252F-7050-49D5-8DA0-3D4459A2B16D}" type="presParOf" srcId="{1586E2C9-37F0-408D-8250-E73DFD61AAD6}" destId="{CE9592FC-769E-4EE6-9811-8DF9EC6EABD3}" srcOrd="0" destOrd="0" presId="urn:microsoft.com/office/officeart/2005/8/layout/hierarchy2"/>
    <dgm:cxn modelId="{9C3FBD2E-308A-4E67-BC9D-B463A3894E57}" type="presParOf" srcId="{1586E2C9-37F0-408D-8250-E73DFD61AAD6}" destId="{8EE39836-4E66-4AF1-900E-D3C1DBAFFAC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D37F1A-8284-4257-B0E4-78328278C400}">
      <dsp:nvSpPr>
        <dsp:cNvPr id="0" name=""/>
        <dsp:cNvSpPr/>
      </dsp:nvSpPr>
      <dsp:spPr>
        <a:xfrm>
          <a:off x="2905251" y="9907"/>
          <a:ext cx="968417" cy="683759"/>
        </a:xfrm>
        <a:prstGeom prst="trapezoid">
          <a:avLst>
            <a:gd name="adj" fmla="val 70816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4100" kern="1200" dirty="0"/>
            <a:t> </a:t>
          </a:r>
          <a:endParaRPr lang="de-DE" sz="4100" kern="1200" dirty="0"/>
        </a:p>
      </dsp:txBody>
      <dsp:txXfrm>
        <a:off x="2905251" y="9907"/>
        <a:ext cx="968417" cy="683759"/>
      </dsp:txXfrm>
    </dsp:sp>
    <dsp:sp modelId="{1B67000D-20F6-44AA-B0F7-BC42F77E2DBA}">
      <dsp:nvSpPr>
        <dsp:cNvPr id="0" name=""/>
        <dsp:cNvSpPr/>
      </dsp:nvSpPr>
      <dsp:spPr>
        <a:xfrm>
          <a:off x="2421043" y="693283"/>
          <a:ext cx="1936834" cy="683759"/>
        </a:xfrm>
        <a:prstGeom prst="trapezoid">
          <a:avLst>
            <a:gd name="adj" fmla="val 70816"/>
          </a:avLst>
        </a:prstGeom>
        <a:solidFill>
          <a:schemeClr val="accent4">
            <a:hueOff val="1732615"/>
            <a:satOff val="-7995"/>
            <a:lumOff val="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4100" kern="1200" dirty="0"/>
            <a:t> </a:t>
          </a:r>
          <a:endParaRPr lang="de-DE" sz="4100" kern="1200" dirty="0"/>
        </a:p>
      </dsp:txBody>
      <dsp:txXfrm>
        <a:off x="2759989" y="693283"/>
        <a:ext cx="1258942" cy="683759"/>
      </dsp:txXfrm>
    </dsp:sp>
    <dsp:sp modelId="{6DB03FD3-5B2B-4B32-8B19-989BCC3190E3}">
      <dsp:nvSpPr>
        <dsp:cNvPr id="0" name=""/>
        <dsp:cNvSpPr/>
      </dsp:nvSpPr>
      <dsp:spPr>
        <a:xfrm>
          <a:off x="1938577" y="1371853"/>
          <a:ext cx="2905251" cy="683759"/>
        </a:xfrm>
        <a:prstGeom prst="trapezoid">
          <a:avLst>
            <a:gd name="adj" fmla="val 70816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4100" kern="1200" dirty="0"/>
            <a:t> </a:t>
          </a:r>
          <a:endParaRPr lang="de-DE" sz="4100" kern="1200" dirty="0"/>
        </a:p>
      </dsp:txBody>
      <dsp:txXfrm>
        <a:off x="2446996" y="1371853"/>
        <a:ext cx="1888413" cy="683759"/>
      </dsp:txXfrm>
    </dsp:sp>
    <dsp:sp modelId="{D84A2F1A-5006-4D95-92A3-7459EA76718D}">
      <dsp:nvSpPr>
        <dsp:cNvPr id="0" name=""/>
        <dsp:cNvSpPr/>
      </dsp:nvSpPr>
      <dsp:spPr>
        <a:xfrm>
          <a:off x="1458204" y="2051277"/>
          <a:ext cx="3873669" cy="683759"/>
        </a:xfrm>
        <a:prstGeom prst="trapezoid">
          <a:avLst>
            <a:gd name="adj" fmla="val 70816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4100" kern="1200" dirty="0"/>
            <a:t> </a:t>
          </a:r>
          <a:endParaRPr lang="de-DE" sz="4100" kern="1200" dirty="0"/>
        </a:p>
      </dsp:txBody>
      <dsp:txXfrm>
        <a:off x="2136096" y="2051277"/>
        <a:ext cx="2517884" cy="683759"/>
      </dsp:txXfrm>
    </dsp:sp>
    <dsp:sp modelId="{D2102D92-34B0-4FB3-BFB3-FA406E6443F0}">
      <dsp:nvSpPr>
        <dsp:cNvPr id="0" name=""/>
        <dsp:cNvSpPr/>
      </dsp:nvSpPr>
      <dsp:spPr>
        <a:xfrm>
          <a:off x="968417" y="2735036"/>
          <a:ext cx="4842086" cy="683759"/>
        </a:xfrm>
        <a:prstGeom prst="trapezoid">
          <a:avLst>
            <a:gd name="adj" fmla="val 70816"/>
          </a:avLst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4100" kern="1200" dirty="0"/>
            <a:t> </a:t>
          </a:r>
          <a:endParaRPr lang="de-DE" sz="4100" kern="1200" dirty="0"/>
        </a:p>
      </dsp:txBody>
      <dsp:txXfrm>
        <a:off x="1815782" y="2735036"/>
        <a:ext cx="3147356" cy="683759"/>
      </dsp:txXfrm>
    </dsp:sp>
    <dsp:sp modelId="{0D50A381-5D31-43CE-93AB-89A8A31B7695}">
      <dsp:nvSpPr>
        <dsp:cNvPr id="0" name=""/>
        <dsp:cNvSpPr/>
      </dsp:nvSpPr>
      <dsp:spPr>
        <a:xfrm>
          <a:off x="484208" y="3418795"/>
          <a:ext cx="5810503" cy="683759"/>
        </a:xfrm>
        <a:prstGeom prst="trapezoid">
          <a:avLst>
            <a:gd name="adj" fmla="val 70816"/>
          </a:avLst>
        </a:prstGeom>
        <a:solidFill>
          <a:schemeClr val="accent4">
            <a:hueOff val="8663077"/>
            <a:satOff val="-39973"/>
            <a:lumOff val="1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4100" kern="1200" dirty="0"/>
            <a:t> </a:t>
          </a:r>
          <a:endParaRPr lang="de-DE" sz="4100" kern="1200" dirty="0"/>
        </a:p>
      </dsp:txBody>
      <dsp:txXfrm>
        <a:off x="1501046" y="3418795"/>
        <a:ext cx="3776827" cy="683759"/>
      </dsp:txXfrm>
    </dsp:sp>
    <dsp:sp modelId="{F44D65C0-1608-4327-963E-B0ABADBB71A0}">
      <dsp:nvSpPr>
        <dsp:cNvPr id="0" name=""/>
        <dsp:cNvSpPr/>
      </dsp:nvSpPr>
      <dsp:spPr>
        <a:xfrm>
          <a:off x="0" y="4102554"/>
          <a:ext cx="6778921" cy="683759"/>
        </a:xfrm>
        <a:prstGeom prst="trapezoid">
          <a:avLst>
            <a:gd name="adj" fmla="val 70816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4100" kern="1200" dirty="0"/>
            <a:t> </a:t>
          </a:r>
          <a:endParaRPr lang="de-DE" sz="4100" kern="1200" dirty="0"/>
        </a:p>
      </dsp:txBody>
      <dsp:txXfrm>
        <a:off x="1186311" y="4102554"/>
        <a:ext cx="4406298" cy="6837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87A225-6FC4-46CF-8426-5EAC3B40633B}">
      <dsp:nvSpPr>
        <dsp:cNvPr id="0" name=""/>
        <dsp:cNvSpPr/>
      </dsp:nvSpPr>
      <dsp:spPr>
        <a:xfrm>
          <a:off x="2096280" y="1517019"/>
          <a:ext cx="2634599" cy="1317299"/>
        </a:xfrm>
        <a:prstGeom prst="roundRect">
          <a:avLst>
            <a:gd name="adj" fmla="val 10000"/>
          </a:avLst>
        </a:prstGeom>
        <a:solidFill>
          <a:srgbClr val="00B05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500" kern="1200" dirty="0">
              <a:solidFill>
                <a:schemeClr val="bg1"/>
              </a:solidFill>
            </a:rPr>
            <a:t>Kernaufgaben</a:t>
          </a:r>
          <a:endParaRPr lang="de-DE" sz="3500" kern="1200" dirty="0">
            <a:solidFill>
              <a:schemeClr val="bg1"/>
            </a:solidFill>
          </a:endParaRPr>
        </a:p>
      </dsp:txBody>
      <dsp:txXfrm>
        <a:off x="2134862" y="1555601"/>
        <a:ext cx="2557435" cy="1240135"/>
      </dsp:txXfrm>
    </dsp:sp>
    <dsp:sp modelId="{B0D6345D-CF5D-4AF3-A542-FA278C0DBE0D}">
      <dsp:nvSpPr>
        <dsp:cNvPr id="0" name=""/>
        <dsp:cNvSpPr/>
      </dsp:nvSpPr>
      <dsp:spPr>
        <a:xfrm rot="18289469">
          <a:off x="4335102" y="1390975"/>
          <a:ext cx="1845395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845395" y="27246"/>
              </a:lnTo>
            </a:path>
          </a:pathLst>
        </a:custGeom>
        <a:noFill/>
        <a:ln w="12700" cap="flat" cmpd="sng" algn="ctr">
          <a:solidFill>
            <a:srgbClr val="A6FA3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600" kern="1200"/>
        </a:p>
      </dsp:txBody>
      <dsp:txXfrm>
        <a:off x="5211665" y="1372086"/>
        <a:ext cx="92269" cy="92269"/>
      </dsp:txXfrm>
    </dsp:sp>
    <dsp:sp modelId="{E4F7F415-D9C3-467F-9BB2-544A98C03856}">
      <dsp:nvSpPr>
        <dsp:cNvPr id="0" name=""/>
        <dsp:cNvSpPr/>
      </dsp:nvSpPr>
      <dsp:spPr>
        <a:xfrm>
          <a:off x="5784719" y="2124"/>
          <a:ext cx="2634599" cy="1317299"/>
        </a:xfrm>
        <a:prstGeom prst="roundRect">
          <a:avLst>
            <a:gd name="adj" fmla="val 10000"/>
          </a:avLst>
        </a:prstGeom>
        <a:solidFill>
          <a:srgbClr val="CCFF6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500" kern="1200" dirty="0">
              <a:solidFill>
                <a:schemeClr val="bg1"/>
              </a:solidFill>
            </a:rPr>
            <a:t>Forschung</a:t>
          </a:r>
          <a:endParaRPr lang="de-DE" sz="3500" kern="1200" dirty="0">
            <a:solidFill>
              <a:schemeClr val="bg1"/>
            </a:solidFill>
          </a:endParaRPr>
        </a:p>
      </dsp:txBody>
      <dsp:txXfrm>
        <a:off x="5823301" y="40706"/>
        <a:ext cx="2557435" cy="1240135"/>
      </dsp:txXfrm>
    </dsp:sp>
    <dsp:sp modelId="{4E695DCA-712A-4BDF-80B5-461EFFA8F70E}">
      <dsp:nvSpPr>
        <dsp:cNvPr id="0" name=""/>
        <dsp:cNvSpPr/>
      </dsp:nvSpPr>
      <dsp:spPr>
        <a:xfrm>
          <a:off x="4730880" y="2148422"/>
          <a:ext cx="1053839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053839" y="27246"/>
              </a:lnTo>
            </a:path>
          </a:pathLst>
        </a:custGeom>
        <a:noFill/>
        <a:ln w="12700" cap="flat" cmpd="sng" algn="ctr">
          <a:solidFill>
            <a:srgbClr val="A6FA3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500" kern="1200"/>
        </a:p>
      </dsp:txBody>
      <dsp:txXfrm>
        <a:off x="5231454" y="2149323"/>
        <a:ext cx="52691" cy="52691"/>
      </dsp:txXfrm>
    </dsp:sp>
    <dsp:sp modelId="{EBC754E0-1414-406E-861B-BAFA36B165B7}">
      <dsp:nvSpPr>
        <dsp:cNvPr id="0" name=""/>
        <dsp:cNvSpPr/>
      </dsp:nvSpPr>
      <dsp:spPr>
        <a:xfrm>
          <a:off x="5784719" y="1517019"/>
          <a:ext cx="2634599" cy="1317299"/>
        </a:xfrm>
        <a:prstGeom prst="roundRect">
          <a:avLst>
            <a:gd name="adj" fmla="val 10000"/>
          </a:avLst>
        </a:prstGeom>
        <a:solidFill>
          <a:srgbClr val="CCFF6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500" kern="1200" dirty="0">
              <a:solidFill>
                <a:schemeClr val="bg1"/>
              </a:solidFill>
            </a:rPr>
            <a:t>Prävention</a:t>
          </a:r>
          <a:endParaRPr lang="de-DE" sz="3500" kern="1200" dirty="0">
            <a:solidFill>
              <a:schemeClr val="bg1"/>
            </a:solidFill>
          </a:endParaRPr>
        </a:p>
      </dsp:txBody>
      <dsp:txXfrm>
        <a:off x="5823301" y="1555601"/>
        <a:ext cx="2557435" cy="1240135"/>
      </dsp:txXfrm>
    </dsp:sp>
    <dsp:sp modelId="{A2FCAEF1-4C24-42BE-A307-6B9E8B8F5FF3}">
      <dsp:nvSpPr>
        <dsp:cNvPr id="0" name=""/>
        <dsp:cNvSpPr/>
      </dsp:nvSpPr>
      <dsp:spPr>
        <a:xfrm rot="3310531">
          <a:off x="4335102" y="2905870"/>
          <a:ext cx="1845395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845395" y="27246"/>
              </a:lnTo>
            </a:path>
          </a:pathLst>
        </a:custGeom>
        <a:noFill/>
        <a:ln w="12700" cap="flat" cmpd="sng" algn="ctr">
          <a:solidFill>
            <a:srgbClr val="A6FA3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600" kern="1200"/>
        </a:p>
      </dsp:txBody>
      <dsp:txXfrm>
        <a:off x="5211665" y="2886981"/>
        <a:ext cx="92269" cy="92269"/>
      </dsp:txXfrm>
    </dsp:sp>
    <dsp:sp modelId="{CE9592FC-769E-4EE6-9811-8DF9EC6EABD3}">
      <dsp:nvSpPr>
        <dsp:cNvPr id="0" name=""/>
        <dsp:cNvSpPr/>
      </dsp:nvSpPr>
      <dsp:spPr>
        <a:xfrm>
          <a:off x="5784719" y="3031913"/>
          <a:ext cx="2634599" cy="1317299"/>
        </a:xfrm>
        <a:prstGeom prst="roundRect">
          <a:avLst>
            <a:gd name="adj" fmla="val 10000"/>
          </a:avLst>
        </a:prstGeom>
        <a:solidFill>
          <a:srgbClr val="CCFF6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500" kern="1200" dirty="0">
              <a:solidFill>
                <a:schemeClr val="bg1"/>
              </a:solidFill>
            </a:rPr>
            <a:t>Patienten</a:t>
          </a:r>
          <a:endParaRPr lang="de-DE" sz="3500" kern="1200" dirty="0">
            <a:solidFill>
              <a:schemeClr val="bg1"/>
            </a:solidFill>
          </a:endParaRPr>
        </a:p>
      </dsp:txBody>
      <dsp:txXfrm>
        <a:off x="5823301" y="3070495"/>
        <a:ext cx="2557435" cy="12401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4D74B-CF5C-4A16-B7AD-11D40029F4A9}" type="datetimeFigureOut">
              <a:rPr lang="de-DE" smtClean="0"/>
              <a:t>31.05.2018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EB12CE-8534-438F-B636-488A52E14E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21682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266E68-5751-40A5-A352-550689723FB8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Notizenplatzhalter 10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CB4B8B8-D63B-4EF7-91F9-5D78DF818FE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4" name="Kopfzeilenplatzhalter 3">
            <a:extLst>
              <a:ext uri="{FF2B5EF4-FFF2-40B4-BE49-F238E27FC236}">
                <a16:creationId xmlns:a16="http://schemas.microsoft.com/office/drawing/2014/main" id="{618578AA-86F0-40E1-8080-5CDFAC93F3E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611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66E68-5751-40A5-A352-550689723FB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08813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66E68-5751-40A5-A352-550689723FB8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4855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66E68-5751-40A5-A352-550689723FB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6637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66E68-5751-40A5-A352-550689723FB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17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66E68-5751-40A5-A352-550689723FB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9076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66E68-5751-40A5-A352-550689723FB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41235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66E68-5751-40A5-A352-550689723FB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014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66E68-5751-40A5-A352-550689723FB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51933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66E68-5751-40A5-A352-550689723FB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85010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66E68-5751-40A5-A352-550689723FB8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7885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04845" y="1225357"/>
            <a:ext cx="8643669" cy="2387600"/>
          </a:xfrm>
        </p:spPr>
        <p:txBody>
          <a:bodyPr anchor="b">
            <a:normAutofit/>
          </a:bodyPr>
          <a:lstStyle>
            <a:lvl1pPr algn="r">
              <a:defRPr sz="54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04845" y="3704238"/>
            <a:ext cx="8643669" cy="1655762"/>
          </a:xfrm>
        </p:spPr>
        <p:txBody>
          <a:bodyPr/>
          <a:lstStyle>
            <a:lvl1pPr marL="0" indent="0" algn="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1" y="393700"/>
            <a:ext cx="1743076" cy="5962650"/>
          </a:xfrm>
          <a:prstGeom prst="rect">
            <a:avLst/>
          </a:prstGeom>
        </p:spPr>
      </p:pic>
      <p:sp>
        <p:nvSpPr>
          <p:cNvPr id="26" name="Datumsplatzhalt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87D1-46DE-4AAC-B7E7-68F85687607E}" type="datetime1">
              <a:rPr lang="de-DE" smtClean="0"/>
              <a:t>31.05.2018</a:t>
            </a:fld>
            <a:endParaRPr lang="de-DE"/>
          </a:p>
        </p:txBody>
      </p:sp>
      <p:sp>
        <p:nvSpPr>
          <p:cNvPr id="27" name="Fußzeilenplatzhalt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Krankenkasse BONSANTE</a:t>
            </a:r>
            <a:endParaRPr lang="de-DE" dirty="0"/>
          </a:p>
        </p:txBody>
      </p:sp>
      <p:sp>
        <p:nvSpPr>
          <p:cNvPr id="28" name="Foliennummernplatzhalt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2B7C2-2F3E-4555-996B-59ECB52262EB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1121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60BAE-84DD-4E0E-AB63-48A37BC57BE9}" type="datetime1">
              <a:rPr lang="de-DE" smtClean="0"/>
              <a:t>31.05.2018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Krankenkasse BONSANTE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2B7C2-2F3E-4555-996B-59ECB52262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5207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3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3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A4459-EFD4-4A20-8D74-10E3A237585C}" type="datetime1">
              <a:rPr lang="de-DE" smtClean="0"/>
              <a:t>31.05.2018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Krankenkasse BONSANTE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2B7C2-2F3E-4555-996B-59ECB52262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4258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72566-808D-4566-BC17-3F8F978F3659}" type="datetime1">
              <a:rPr lang="de-DE" smtClean="0"/>
              <a:t>31.05.2018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Krankenkasse BONSANTE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2B7C2-2F3E-4555-996B-59ECB52262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996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C6BF3-B3B0-444D-A233-7005A65DA229}" type="datetime1">
              <a:rPr lang="de-DE" smtClean="0"/>
              <a:t>31.05.2018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Krankenkasse BONSANTE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2B7C2-2F3E-4555-996B-59ECB52262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9911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4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4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76651" y="631190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87D53-F0E8-4B89-AA07-3B9767686DED}" type="datetime1">
              <a:rPr lang="de-DE" smtClean="0"/>
              <a:t>31.05.2018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05071" y="631190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92D050"/>
                </a:solidFill>
              </a:defRPr>
            </a:lvl1pPr>
          </a:lstStyle>
          <a:p>
            <a:r>
              <a:rPr lang="de-DE" dirty="0"/>
              <a:t>Krankenkasse BONSANTE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199" y="631190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2B7C2-2F3E-4555-996B-59ECB52262EB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2582" y="365126"/>
            <a:ext cx="437292" cy="247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050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4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3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04845" y="939607"/>
            <a:ext cx="8643669" cy="2387600"/>
          </a:xfrm>
        </p:spPr>
        <p:txBody>
          <a:bodyPr/>
          <a:lstStyle/>
          <a:p>
            <a:r>
              <a:rPr lang="de-DE" b="1" dirty="0"/>
              <a:t>Herz – Kreislauf – Prävention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>
                <a:solidFill>
                  <a:srgbClr val="92D050"/>
                </a:solidFill>
              </a:rPr>
              <a:t>Krankenkasse BONSANTE</a:t>
            </a:r>
          </a:p>
          <a:p>
            <a:r>
              <a:rPr lang="de-CH" dirty="0"/>
              <a:t>10. September 2018</a:t>
            </a:r>
          </a:p>
          <a:p>
            <a:endParaRPr lang="de-DE" dirty="0">
              <a:solidFill>
                <a:srgbClr val="92D050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969483" y="5088971"/>
            <a:ext cx="4779035" cy="3623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b-NO" dirty="0"/>
              <a:t>Prof. Dr. med. Kevin Möllner</a:t>
            </a:r>
            <a:endParaRPr lang="de-DE" dirty="0"/>
          </a:p>
        </p:txBody>
      </p:sp>
      <p:cxnSp>
        <p:nvCxnSpPr>
          <p:cNvPr id="11" name="Gerader Verbinder 10"/>
          <p:cNvCxnSpPr/>
          <p:nvPr/>
        </p:nvCxnSpPr>
        <p:spPr>
          <a:xfrm flipV="1">
            <a:off x="6426681" y="4978402"/>
            <a:ext cx="4201063" cy="1725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Krankenkasse BONSANTE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7393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AA884C-5687-484D-BF17-6120A6ACE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Schweizerische Herzstiftung</a:t>
            </a:r>
            <a:endParaRPr lang="de-DE" dirty="0"/>
          </a:p>
        </p:txBody>
      </p:sp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0379AAD6-C852-4829-AEFC-51D716A0FD6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891684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E353E3D-03A8-4AC4-B5D9-2FBB8B83D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Krankenkasse BONSANTE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9263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>
                                            <p:graphicEl>
                                              <a:dgm id="{1687A225-6FC4-46CF-8426-5EAC3B40633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>
                                            <p:graphicEl>
                                              <a:dgm id="{1687A225-6FC4-46CF-8426-5EAC3B40633B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lvl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Herzlichen Dank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Krankenkasse BONSANTE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lum bright="5000" contrast="10000"/>
          </a:blip>
          <a:stretch>
            <a:fillRect/>
          </a:stretch>
        </p:blipFill>
        <p:spPr>
          <a:xfrm>
            <a:off x="972274" y="1880662"/>
            <a:ext cx="8185851" cy="2199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163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Die Tatsachen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CH" dirty="0"/>
              <a:t>Krankheits- und Todesursache Nr. 1</a:t>
            </a:r>
          </a:p>
          <a:p>
            <a:r>
              <a:rPr lang="de-CH" dirty="0"/>
              <a:t>auch jüngere Menschen betroffen</a:t>
            </a:r>
          </a:p>
          <a:p>
            <a:r>
              <a:rPr lang="de-CH" dirty="0"/>
              <a:t>meist tragische Folgen</a:t>
            </a:r>
          </a:p>
          <a:p>
            <a:r>
              <a:rPr lang="de-DE" dirty="0"/>
              <a:t>hohe Gesundheitskosten</a:t>
            </a:r>
          </a:p>
          <a:p>
            <a:r>
              <a:rPr lang="de-CH" dirty="0"/>
              <a:t>beeinflussende Faktoren messbar und kontrollierbar</a:t>
            </a:r>
          </a:p>
          <a:p>
            <a:r>
              <a:rPr lang="de-CH" dirty="0"/>
              <a:t>Vorbeugen möglich</a:t>
            </a:r>
            <a:endParaRPr lang="de-DE" dirty="0"/>
          </a:p>
        </p:txBody>
      </p:sp>
      <p:pic>
        <p:nvPicPr>
          <p:cNvPr id="6" name="Inhaltsplatzhalter 5">
            <a:hlinkClick r:id="rId3" action="ppaction://hlinksldjump"/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379" y="1939332"/>
            <a:ext cx="2704665" cy="2880000"/>
          </a:xfrm>
        </p:spPr>
      </p:pic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Krankenkasse BONSANTE</a:t>
            </a:r>
          </a:p>
        </p:txBody>
      </p:sp>
    </p:spTree>
    <p:extLst>
      <p:ext uri="{BB962C8B-B14F-4D97-AF65-F5344CB8AC3E}">
        <p14:creationId xmlns:p14="http://schemas.microsoft.com/office/powerpoint/2010/main" val="319542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7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Aufklärung und Prävention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>
            <a:normAutofit/>
          </a:bodyPr>
          <a:lstStyle/>
          <a:p>
            <a:r>
              <a:rPr lang="de-CH" dirty="0"/>
              <a:t>Bedeutung eines gesunden Lebensstils für Herz-Gefäss-Krankheiten und für Hirnschlag </a:t>
            </a:r>
          </a:p>
          <a:p>
            <a:r>
              <a:rPr lang="de-DE" dirty="0"/>
              <a:t>für Herz-Kreislauf-Risiken sensibilisieren</a:t>
            </a:r>
          </a:p>
          <a:p>
            <a:r>
              <a:rPr lang="de-CH" dirty="0"/>
              <a:t>lebensrettende Hilfe bei Herzinfarkt, Herzstillstand und </a:t>
            </a:r>
            <a:r>
              <a:rPr lang="de-DE" dirty="0"/>
              <a:t>Hirnschlag </a:t>
            </a:r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525" y="1863047"/>
            <a:ext cx="2434318" cy="3741162"/>
          </a:xfrm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Krankenkasse BONSANTE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352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Gesundheitswerte kennen!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4" y="1825627"/>
            <a:ext cx="5180400" cy="2936155"/>
          </a:xfrm>
        </p:spPr>
        <p:txBody>
          <a:bodyPr>
            <a:normAutofit/>
          </a:bodyPr>
          <a:lstStyle/>
          <a:p>
            <a:r>
              <a:rPr lang="de-DE" dirty="0"/>
              <a:t>Blutdruck</a:t>
            </a:r>
          </a:p>
          <a:p>
            <a:r>
              <a:rPr lang="de-DE" dirty="0"/>
              <a:t>Cholesterinwerte</a:t>
            </a:r>
          </a:p>
          <a:p>
            <a:r>
              <a:rPr lang="de-DE" dirty="0"/>
              <a:t>Blutzucker</a:t>
            </a:r>
          </a:p>
          <a:p>
            <a:r>
              <a:rPr lang="de-DE" dirty="0"/>
              <a:t>Körpergewicht</a:t>
            </a:r>
          </a:p>
          <a:p>
            <a:r>
              <a:rPr lang="de-DE" dirty="0"/>
              <a:t>BMI und Bauchumfang Apfel- oder Birnenform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1610" y="1174737"/>
            <a:ext cx="1508745" cy="224472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2245" y="1456063"/>
            <a:ext cx="1500996" cy="2244726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9074" y="3859643"/>
            <a:ext cx="2431278" cy="1597779"/>
          </a:xfrm>
          <a:prstGeom prst="rect">
            <a:avLst/>
          </a:prstGeom>
        </p:spPr>
      </p:pic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Krankenkasse BONSANTE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6101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b="1" dirty="0"/>
              <a:t>Herzgesunder Lebensstil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ausgewogenes Essen</a:t>
            </a:r>
          </a:p>
          <a:p>
            <a:r>
              <a:rPr lang="de-DE" dirty="0"/>
              <a:t>tägliche körperliche Bewegung</a:t>
            </a:r>
          </a:p>
          <a:p>
            <a:r>
              <a:rPr lang="de-DE" dirty="0"/>
              <a:t>auf das Rauchen verzichten</a:t>
            </a:r>
          </a:p>
          <a:p>
            <a:r>
              <a:rPr lang="de-DE" dirty="0"/>
              <a:t>Alkohol mit </a:t>
            </a:r>
            <a:r>
              <a:rPr lang="de-DE" dirty="0" err="1"/>
              <a:t>Mass</a:t>
            </a:r>
            <a:endParaRPr lang="de-DE" dirty="0"/>
          </a:p>
          <a:p>
            <a:r>
              <a:rPr lang="de-CH" dirty="0"/>
              <a:t>regelmässig entspannen als Ausgleich zum Alltag</a:t>
            </a:r>
          </a:p>
          <a:p>
            <a:r>
              <a:rPr lang="de-DE" dirty="0"/>
              <a:t>anhaltenden Stress vermeiden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Krankenkasse BONSANTE</a:t>
            </a:r>
            <a:endParaRPr lang="de-DE" dirty="0"/>
          </a:p>
        </p:txBody>
      </p:sp>
      <p:pic>
        <p:nvPicPr>
          <p:cNvPr id="11" name="Picture 8990"/>
          <p:cNvPicPr/>
          <p:nvPr/>
        </p:nvPicPr>
        <p:blipFill>
          <a:blip r:embed="rId3"/>
          <a:stretch>
            <a:fillRect/>
          </a:stretch>
        </p:blipFill>
        <p:spPr>
          <a:xfrm>
            <a:off x="9030655" y="2319380"/>
            <a:ext cx="1965324" cy="1062990"/>
          </a:xfrm>
          <a:prstGeom prst="rect">
            <a:avLst/>
          </a:prstGeom>
        </p:spPr>
      </p:pic>
      <p:pic>
        <p:nvPicPr>
          <p:cNvPr id="12" name="Picture 520"/>
          <p:cNvPicPr/>
          <p:nvPr/>
        </p:nvPicPr>
        <p:blipFill>
          <a:blip r:embed="rId4"/>
          <a:stretch>
            <a:fillRect/>
          </a:stretch>
        </p:blipFill>
        <p:spPr>
          <a:xfrm>
            <a:off x="7330353" y="3525428"/>
            <a:ext cx="1948180" cy="1295400"/>
          </a:xfrm>
          <a:prstGeom prst="rect">
            <a:avLst/>
          </a:prstGeom>
        </p:spPr>
      </p:pic>
      <p:pic>
        <p:nvPicPr>
          <p:cNvPr id="13" name="Picture 522"/>
          <p:cNvPicPr/>
          <p:nvPr/>
        </p:nvPicPr>
        <p:blipFill>
          <a:blip r:embed="rId5"/>
          <a:stretch>
            <a:fillRect/>
          </a:stretch>
        </p:blipFill>
        <p:spPr>
          <a:xfrm>
            <a:off x="6265909" y="1804577"/>
            <a:ext cx="2626361" cy="142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628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Lebensmittelpyramide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0034324"/>
              </p:ext>
            </p:extLst>
          </p:nvPr>
        </p:nvGraphicFramePr>
        <p:xfrm>
          <a:off x="2928550" y="1390518"/>
          <a:ext cx="6778921" cy="4786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Krankenkasse BONSANTE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82060" y="1782640"/>
            <a:ext cx="471900" cy="264091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3753023" y="1730019"/>
            <a:ext cx="1880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Süsses und Fettes</a:t>
            </a:r>
            <a:endParaRPr lang="de-DE" dirty="0"/>
          </a:p>
        </p:txBody>
      </p:sp>
      <p:pic>
        <p:nvPicPr>
          <p:cNvPr id="7" name="Grafik 6"/>
          <p:cNvPicPr>
            <a:picLocks/>
          </p:cNvPicPr>
          <p:nvPr/>
        </p:nvPicPr>
        <p:blipFill rotWithShape="1">
          <a:blip r:embed="rId9"/>
          <a:srcRect l="9427" r="3327"/>
          <a:stretch/>
        </p:blipFill>
        <p:spPr>
          <a:xfrm>
            <a:off x="5767595" y="2229040"/>
            <a:ext cx="1100831" cy="475294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3747546" y="2282021"/>
            <a:ext cx="1587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Fette und Öle</a:t>
            </a:r>
            <a:endParaRPr lang="de-DE" dirty="0"/>
          </a:p>
        </p:txBody>
      </p:sp>
      <p:pic>
        <p:nvPicPr>
          <p:cNvPr id="8" name="Grafik 7"/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5634010" y="2808854"/>
            <a:ext cx="1368000" cy="576000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2283885" y="2912188"/>
            <a:ext cx="2518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Fisch, Fleisch, Wurst, Eier</a:t>
            </a:r>
            <a:endParaRPr lang="de-DE" dirty="0"/>
          </a:p>
        </p:txBody>
      </p:sp>
      <p:pic>
        <p:nvPicPr>
          <p:cNvPr id="9" name="Grafik 8"/>
          <p:cNvPicPr>
            <a:picLocks/>
          </p:cNvPicPr>
          <p:nvPr/>
        </p:nvPicPr>
        <p:blipFill rotWithShape="1">
          <a:blip r:embed="rId11"/>
          <a:srcRect t="5315" b="6281"/>
          <a:stretch/>
        </p:blipFill>
        <p:spPr>
          <a:xfrm>
            <a:off x="5634010" y="3495675"/>
            <a:ext cx="1368000" cy="576000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2102653" y="3599009"/>
            <a:ext cx="2234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Milch, Milchprodukte</a:t>
            </a:r>
            <a:endParaRPr lang="de-DE" dirty="0"/>
          </a:p>
        </p:txBody>
      </p:sp>
      <p:pic>
        <p:nvPicPr>
          <p:cNvPr id="10" name="Grafik 9"/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5634010" y="4193584"/>
            <a:ext cx="1368000" cy="576000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1378980" y="4296918"/>
            <a:ext cx="2436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Getreide und Kartoffeln</a:t>
            </a:r>
            <a:endParaRPr lang="de-DE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634010" y="4873602"/>
            <a:ext cx="1368000" cy="599671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1405922" y="4988771"/>
            <a:ext cx="1998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Gemüse und Obst</a:t>
            </a:r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14"/>
          <a:srcRect t="7652" r="2728" b="2942"/>
          <a:stretch/>
        </p:blipFill>
        <p:spPr>
          <a:xfrm>
            <a:off x="5626289" y="5577291"/>
            <a:ext cx="1383442" cy="571530"/>
          </a:xfrm>
          <a:prstGeom prst="rect">
            <a:avLst/>
          </a:prstGeom>
        </p:spPr>
      </p:pic>
      <p:sp>
        <p:nvSpPr>
          <p:cNvPr id="19" name="Textfeld 18"/>
          <p:cNvSpPr txBox="1"/>
          <p:nvPr/>
        </p:nvSpPr>
        <p:spPr>
          <a:xfrm>
            <a:off x="525337" y="5678390"/>
            <a:ext cx="222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Alkoholfreie Getränke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7500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Ernährung bei Untergewicht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6272176"/>
              </p:ext>
            </p:extLst>
          </p:nvPr>
        </p:nvGraphicFramePr>
        <p:xfrm>
          <a:off x="650422" y="1866447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Krankenkasse BONSANTE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1777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Ernährung bei Übergewicht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252575"/>
              </p:ext>
            </p:extLst>
          </p:nvPr>
        </p:nvGraphicFramePr>
        <p:xfrm>
          <a:off x="650422" y="1866447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Krankenkasse BONSANTE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9694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Lebensrettung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4" y="1825625"/>
            <a:ext cx="10515600" cy="1627868"/>
          </a:xfrm>
        </p:spPr>
        <p:txBody>
          <a:bodyPr/>
          <a:lstStyle/>
          <a:p>
            <a:r>
              <a:rPr lang="de-CH" dirty="0"/>
              <a:t>Wissen um Warnsignale und Symptome</a:t>
            </a:r>
          </a:p>
          <a:p>
            <a:r>
              <a:rPr lang="de-CH" dirty="0"/>
              <a:t>Bekanntheit der Notrufnummer 144</a:t>
            </a:r>
          </a:p>
          <a:p>
            <a:r>
              <a:rPr lang="de-CH" dirty="0"/>
              <a:t>rasches und richtiges Alarmieren und Handeln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Krankenkasse BONSANTE</a:t>
            </a:r>
            <a:endParaRPr lang="de-DE" dirty="0"/>
          </a:p>
        </p:txBody>
      </p:sp>
      <p:pic>
        <p:nvPicPr>
          <p:cNvPr id="5" name="Picture 713"/>
          <p:cNvPicPr/>
          <p:nvPr/>
        </p:nvPicPr>
        <p:blipFill>
          <a:blip r:embed="rId3"/>
          <a:stretch>
            <a:fillRect/>
          </a:stretch>
        </p:blipFill>
        <p:spPr>
          <a:xfrm>
            <a:off x="1139600" y="3600000"/>
            <a:ext cx="2474596" cy="1890000"/>
          </a:xfrm>
          <a:prstGeom prst="rect">
            <a:avLst/>
          </a:prstGeom>
        </p:spPr>
      </p:pic>
      <p:pic>
        <p:nvPicPr>
          <p:cNvPr id="7" name="Picture 8992"/>
          <p:cNvPicPr/>
          <p:nvPr/>
        </p:nvPicPr>
        <p:blipFill>
          <a:blip r:embed="rId4"/>
          <a:stretch>
            <a:fillRect/>
          </a:stretch>
        </p:blipFill>
        <p:spPr>
          <a:xfrm>
            <a:off x="3995127" y="3600000"/>
            <a:ext cx="2474596" cy="1905000"/>
          </a:xfrm>
          <a:prstGeom prst="rect">
            <a:avLst/>
          </a:prstGeom>
        </p:spPr>
      </p:pic>
      <p:pic>
        <p:nvPicPr>
          <p:cNvPr id="8" name="Picture 709"/>
          <p:cNvPicPr/>
          <p:nvPr/>
        </p:nvPicPr>
        <p:blipFill>
          <a:blip r:embed="rId5"/>
          <a:stretch>
            <a:fillRect/>
          </a:stretch>
        </p:blipFill>
        <p:spPr>
          <a:xfrm>
            <a:off x="6850653" y="3600000"/>
            <a:ext cx="2604135" cy="190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361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196</Words>
  <Application>Microsoft Office PowerPoint</Application>
  <PresentationFormat>Breitbild</PresentationFormat>
  <Paragraphs>76</Paragraphs>
  <Slides>11</Slides>
  <Notes>10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  <vt:variant>
        <vt:lpstr>Zielgruppenorientierte Präsentationen</vt:lpstr>
      </vt:variant>
      <vt:variant>
        <vt:i4>1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Herz – Kreislauf – Prävention</vt:lpstr>
      <vt:lpstr>Die Tatsachen</vt:lpstr>
      <vt:lpstr>Aufklärung und Prävention</vt:lpstr>
      <vt:lpstr>Gesundheitswerte kennen!</vt:lpstr>
      <vt:lpstr>Herzgesunder Lebensstil</vt:lpstr>
      <vt:lpstr>Lebensmittelpyramide</vt:lpstr>
      <vt:lpstr>Ernährung bei Untergewicht</vt:lpstr>
      <vt:lpstr>Ernährung bei Übergewicht</vt:lpstr>
      <vt:lpstr>Lebensrettung</vt:lpstr>
      <vt:lpstr>Schweizerische Herzstiftung</vt:lpstr>
      <vt:lpstr>Herzlichen Dank</vt:lpstr>
      <vt:lpstr>Kurz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Herz-Kreislauf-Prävention</dc:title>
  <dc:creator>KV Schweiz</dc:creator>
  <dcterms:created xsi:type="dcterms:W3CDTF">2017-05-09T07:46:09Z</dcterms:created>
  <dcterms:modified xsi:type="dcterms:W3CDTF">2018-05-31T12:50:22Z</dcterms:modified>
</cp:coreProperties>
</file>