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1"/>
  </p:handoutMasterIdLst>
  <p:sldIdLst>
    <p:sldId id="256" r:id="rId2"/>
    <p:sldId id="264" r:id="rId3"/>
    <p:sldId id="258" r:id="rId4"/>
    <p:sldId id="257" r:id="rId5"/>
    <p:sldId id="259" r:id="rId6"/>
    <p:sldId id="267" r:id="rId7"/>
    <p:sldId id="268" r:id="rId8"/>
    <p:sldId id="266" r:id="rId9"/>
    <p:sldId id="265" r:id="rId10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06E05"/>
    <a:srgbClr val="FFA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2" autoAdjust="0"/>
    <p:restoredTop sz="94701" autoAdjust="0"/>
  </p:normalViewPr>
  <p:slideViewPr>
    <p:cSldViewPr snapToGrid="0">
      <p:cViewPr varScale="1">
        <p:scale>
          <a:sx n="100" d="100"/>
          <a:sy n="100" d="100"/>
        </p:scale>
        <p:origin x="363" y="39"/>
      </p:cViewPr>
      <p:guideLst/>
    </p:cSldViewPr>
  </p:slideViewPr>
  <p:outlineViewPr>
    <p:cViewPr>
      <p:scale>
        <a:sx n="33" d="100"/>
        <a:sy n="33" d="100"/>
      </p:scale>
      <p:origin x="0" y="-17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1713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967032967032968E-2"/>
          <c:y val="0.12202123460943717"/>
          <c:w val="0.63186813186813184"/>
          <c:h val="0.7559572719802794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Futtermittel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06-421A-84EA-2574945B9C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506-421A-84EA-2574945B9C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06-421A-84EA-2574945B9C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5A-4ACD-AB54-4F3DA1A6DD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A5A-4ACD-AB54-4F3DA1A6DDA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Weidefutter</c:v>
                </c:pt>
                <c:pt idx="1">
                  <c:v>Heu</c:v>
                </c:pt>
                <c:pt idx="2">
                  <c:v>Grassilage</c:v>
                </c:pt>
                <c:pt idx="3">
                  <c:v>Futtermais</c:v>
                </c:pt>
                <c:pt idx="4">
                  <c:v>Getreide</c:v>
                </c:pt>
              </c:strCache>
            </c:strRef>
          </c:cat>
          <c:val>
            <c:numRef>
              <c:f>Tabelle1!$B$2:$B$6</c:f>
              <c:numCache>
                <c:formatCode>0%</c:formatCode>
                <c:ptCount val="5"/>
                <c:pt idx="0">
                  <c:v>0.3</c:v>
                </c:pt>
                <c:pt idx="1">
                  <c:v>0.17</c:v>
                </c:pt>
                <c:pt idx="2">
                  <c:v>0.2</c:v>
                </c:pt>
                <c:pt idx="3">
                  <c:v>0.25</c:v>
                </c:pt>
                <c:pt idx="4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6-421A-84EA-2574945B9C8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60119408150909"/>
          <c:y val="0.20527099683615962"/>
          <c:w val="0.33065155317123823"/>
          <c:h val="0.56316358154491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F655B6-BDA4-4213-B0E0-205AA9AB545C}" type="doc">
      <dgm:prSet loTypeId="urn:microsoft.com/office/officeart/2009/3/layout/IncreasingArrowsProcess" loCatId="process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9302ABD0-E28A-40ED-A253-0D4EE7E36821}">
      <dgm:prSet/>
      <dgm:spPr/>
      <dgm:t>
        <a:bodyPr/>
        <a:lstStyle/>
        <a:p>
          <a:pPr rtl="0" eaLnBrk="1" latinLnBrk="0" hangingPunct="1">
            <a:buClrTx/>
            <a:buSzPts val="2100"/>
            <a:buFont typeface="Arial" panose="020B0604020202020204" pitchFamily="34" charset="0"/>
            <a:buChar char="•"/>
          </a:pPr>
          <a:r>
            <a:rPr lang="de-DE" dirty="0"/>
            <a:t>Dezember/Januar</a:t>
          </a:r>
          <a:endParaRPr lang="de-CH" dirty="0"/>
        </a:p>
      </dgm:t>
    </dgm:pt>
    <dgm:pt modelId="{9A298382-2F19-4418-B0E0-29D6B8961D83}" type="parTrans" cxnId="{4F2B0A2C-0B05-447C-83DF-7B7106F43B57}">
      <dgm:prSet/>
      <dgm:spPr/>
      <dgm:t>
        <a:bodyPr/>
        <a:lstStyle/>
        <a:p>
          <a:endParaRPr lang="de-DE"/>
        </a:p>
      </dgm:t>
    </dgm:pt>
    <dgm:pt modelId="{7B02D1F7-0672-46FA-A5E9-A79F9838FEDF}" type="sibTrans" cxnId="{4F2B0A2C-0B05-447C-83DF-7B7106F43B57}">
      <dgm:prSet/>
      <dgm:spPr/>
      <dgm:t>
        <a:bodyPr/>
        <a:lstStyle/>
        <a:p>
          <a:endParaRPr lang="de-DE"/>
        </a:p>
      </dgm:t>
    </dgm:pt>
    <dgm:pt modelId="{9A3401FC-7EE2-48A4-B7C5-4D8EC1482706}">
      <dgm:prSet/>
      <dgm:spPr/>
      <dgm:t>
        <a:bodyPr/>
        <a:lstStyle/>
        <a:p>
          <a:pPr rtl="0" eaLnBrk="1" latinLnBrk="0" hangingPunct="1"/>
          <a:r>
            <a:rPr lang="de-DE" dirty="0"/>
            <a:t>März</a:t>
          </a:r>
          <a:endParaRPr lang="de-CH" dirty="0"/>
        </a:p>
      </dgm:t>
    </dgm:pt>
    <dgm:pt modelId="{0A54C25D-D751-4453-9104-24253AFE4BCD}" type="parTrans" cxnId="{EC67A381-9AD8-48AA-B967-7E090C667B2C}">
      <dgm:prSet/>
      <dgm:spPr/>
      <dgm:t>
        <a:bodyPr/>
        <a:lstStyle/>
        <a:p>
          <a:endParaRPr lang="de-DE"/>
        </a:p>
      </dgm:t>
    </dgm:pt>
    <dgm:pt modelId="{00879E5B-6C59-41EA-B7B3-5405118F1E78}" type="sibTrans" cxnId="{EC67A381-9AD8-48AA-B967-7E090C667B2C}">
      <dgm:prSet/>
      <dgm:spPr/>
      <dgm:t>
        <a:bodyPr/>
        <a:lstStyle/>
        <a:p>
          <a:endParaRPr lang="de-DE"/>
        </a:p>
      </dgm:t>
    </dgm:pt>
    <dgm:pt modelId="{65049C8D-A60C-4808-B554-39AF83F6B0B9}">
      <dgm:prSet/>
      <dgm:spPr/>
      <dgm:t>
        <a:bodyPr/>
        <a:lstStyle/>
        <a:p>
          <a:pPr rtl="0" eaLnBrk="1" latinLnBrk="0" hangingPunct="1"/>
          <a:r>
            <a:rPr lang="de-DE" dirty="0"/>
            <a:t>Kartoffeln</a:t>
          </a:r>
          <a:endParaRPr lang="de-CH" dirty="0"/>
        </a:p>
      </dgm:t>
    </dgm:pt>
    <dgm:pt modelId="{773F7FE7-9161-4865-A5E9-8ED4E2E67CDB}" type="parTrans" cxnId="{78D5BA1A-2F69-4116-95B7-21FDE461C8C8}">
      <dgm:prSet/>
      <dgm:spPr/>
      <dgm:t>
        <a:bodyPr/>
        <a:lstStyle/>
        <a:p>
          <a:endParaRPr lang="de-DE"/>
        </a:p>
      </dgm:t>
    </dgm:pt>
    <dgm:pt modelId="{7A733D54-B8E6-46E1-9F2F-C43F4FB5F43B}" type="sibTrans" cxnId="{78D5BA1A-2F69-4116-95B7-21FDE461C8C8}">
      <dgm:prSet/>
      <dgm:spPr/>
      <dgm:t>
        <a:bodyPr/>
        <a:lstStyle/>
        <a:p>
          <a:endParaRPr lang="de-DE"/>
        </a:p>
      </dgm:t>
    </dgm:pt>
    <dgm:pt modelId="{C56BBF4D-C289-4B7C-ABC8-5ED58DC93039}">
      <dgm:prSet/>
      <dgm:spPr/>
      <dgm:t>
        <a:bodyPr/>
        <a:lstStyle/>
        <a:p>
          <a:pPr rtl="0" eaLnBrk="1" latinLnBrk="0" hangingPunct="1"/>
          <a:r>
            <a:rPr lang="de-DE" dirty="0"/>
            <a:t>Mai</a:t>
          </a:r>
          <a:endParaRPr lang="de-CH" dirty="0"/>
        </a:p>
      </dgm:t>
    </dgm:pt>
    <dgm:pt modelId="{F21380C6-D2FB-4B4C-9836-588A95BC3869}" type="parTrans" cxnId="{6F4F2601-84DF-41D5-A624-34F1CD8933D6}">
      <dgm:prSet/>
      <dgm:spPr/>
      <dgm:t>
        <a:bodyPr/>
        <a:lstStyle/>
        <a:p>
          <a:endParaRPr lang="de-DE"/>
        </a:p>
      </dgm:t>
    </dgm:pt>
    <dgm:pt modelId="{7234E576-6D72-479F-939F-D1F1C37575CE}" type="sibTrans" cxnId="{6F4F2601-84DF-41D5-A624-34F1CD8933D6}">
      <dgm:prSet/>
      <dgm:spPr/>
      <dgm:t>
        <a:bodyPr/>
        <a:lstStyle/>
        <a:p>
          <a:endParaRPr lang="de-DE"/>
        </a:p>
      </dgm:t>
    </dgm:pt>
    <dgm:pt modelId="{65ECE48A-C1F5-4708-8D61-4A7534A7DDC1}">
      <dgm:prSet/>
      <dgm:spPr/>
      <dgm:t>
        <a:bodyPr/>
        <a:lstStyle/>
        <a:p>
          <a:pPr rtl="0" eaLnBrk="1" latinLnBrk="0" hangingPunct="1"/>
          <a:r>
            <a:rPr lang="de-DE" dirty="0"/>
            <a:t>Mais</a:t>
          </a:r>
          <a:endParaRPr lang="de-CH" dirty="0"/>
        </a:p>
      </dgm:t>
    </dgm:pt>
    <dgm:pt modelId="{9ED0940D-AE27-4C27-962D-95542885CCC6}" type="parTrans" cxnId="{BFC73695-9019-4938-8D97-30DCA38417F8}">
      <dgm:prSet/>
      <dgm:spPr/>
      <dgm:t>
        <a:bodyPr/>
        <a:lstStyle/>
        <a:p>
          <a:endParaRPr lang="de-DE"/>
        </a:p>
      </dgm:t>
    </dgm:pt>
    <dgm:pt modelId="{F878A7FA-6FA8-4808-A80B-93E0FD6B4977}" type="sibTrans" cxnId="{BFC73695-9019-4938-8D97-30DCA38417F8}">
      <dgm:prSet/>
      <dgm:spPr/>
      <dgm:t>
        <a:bodyPr/>
        <a:lstStyle/>
        <a:p>
          <a:endParaRPr lang="de-DE"/>
        </a:p>
      </dgm:t>
    </dgm:pt>
    <dgm:pt modelId="{93714BA3-32DC-4C7D-B67B-F04F4138CA2A}">
      <dgm:prSet/>
      <dgm:spPr/>
      <dgm:t>
        <a:bodyPr/>
        <a:lstStyle/>
        <a:p>
          <a:pPr rtl="0" eaLnBrk="1" latinLnBrk="0" hangingPunct="1">
            <a:buClrTx/>
            <a:buSzPts val="2100"/>
            <a:buFont typeface="Arial" panose="020B0604020202020204" pitchFamily="34" charset="0"/>
            <a:buChar char="•"/>
          </a:pPr>
          <a:r>
            <a:rPr lang="de-DE" dirty="0"/>
            <a:t>Rüebli</a:t>
          </a:r>
          <a:endParaRPr lang="de-CH" dirty="0"/>
        </a:p>
      </dgm:t>
    </dgm:pt>
    <dgm:pt modelId="{835EBC7A-25D2-4304-A849-D8039CE4A56C}" type="parTrans" cxnId="{34154E51-91E5-427E-ABA0-8E43E862DD8F}">
      <dgm:prSet/>
      <dgm:spPr/>
      <dgm:t>
        <a:bodyPr/>
        <a:lstStyle/>
        <a:p>
          <a:endParaRPr lang="de-DE"/>
        </a:p>
      </dgm:t>
    </dgm:pt>
    <dgm:pt modelId="{4AED44D3-83D4-4C40-A4DD-35DA85A8AD1B}" type="sibTrans" cxnId="{34154E51-91E5-427E-ABA0-8E43E862DD8F}">
      <dgm:prSet/>
      <dgm:spPr/>
      <dgm:t>
        <a:bodyPr/>
        <a:lstStyle/>
        <a:p>
          <a:endParaRPr lang="de-DE"/>
        </a:p>
      </dgm:t>
    </dgm:pt>
    <dgm:pt modelId="{5371645A-8A33-4BEF-B1C7-502007D92702}">
      <dgm:prSet/>
      <dgm:spPr/>
      <dgm:t>
        <a:bodyPr/>
        <a:lstStyle/>
        <a:p>
          <a:pPr rtl="0" eaLnBrk="1" latinLnBrk="0" hangingPunct="1"/>
          <a:r>
            <a:rPr lang="de-CH" dirty="0"/>
            <a:t>Frühlingsspinat</a:t>
          </a:r>
        </a:p>
      </dgm:t>
    </dgm:pt>
    <dgm:pt modelId="{62F8628C-ECDB-4ABA-811B-8F3EA48F4738}" type="parTrans" cxnId="{14947571-1091-4D53-83B0-49AAF8A9E83E}">
      <dgm:prSet/>
      <dgm:spPr/>
      <dgm:t>
        <a:bodyPr/>
        <a:lstStyle/>
        <a:p>
          <a:endParaRPr lang="de-DE"/>
        </a:p>
      </dgm:t>
    </dgm:pt>
    <dgm:pt modelId="{117B484C-3579-457A-A686-41F59E9EB310}" type="sibTrans" cxnId="{14947571-1091-4D53-83B0-49AAF8A9E83E}">
      <dgm:prSet/>
      <dgm:spPr/>
      <dgm:t>
        <a:bodyPr/>
        <a:lstStyle/>
        <a:p>
          <a:endParaRPr lang="de-DE"/>
        </a:p>
      </dgm:t>
    </dgm:pt>
    <dgm:pt modelId="{208ADC5D-9284-48A2-A26E-939F0F67DD41}">
      <dgm:prSet/>
      <dgm:spPr/>
      <dgm:t>
        <a:bodyPr/>
        <a:lstStyle/>
        <a:p>
          <a:pPr rtl="0" eaLnBrk="1" latinLnBrk="0" hangingPunct="1"/>
          <a:r>
            <a:rPr lang="de-CH" dirty="0"/>
            <a:t>Juni/Juli</a:t>
          </a:r>
        </a:p>
      </dgm:t>
    </dgm:pt>
    <dgm:pt modelId="{5E33A084-475D-4009-A8F8-620438C103E8}" type="parTrans" cxnId="{3D24E668-E852-4B4A-8362-C1FAE91DEAC7}">
      <dgm:prSet/>
      <dgm:spPr/>
      <dgm:t>
        <a:bodyPr/>
        <a:lstStyle/>
        <a:p>
          <a:endParaRPr lang="de-DE"/>
        </a:p>
      </dgm:t>
    </dgm:pt>
    <dgm:pt modelId="{EAD582AC-7A03-45BA-9995-1B586FB2FE53}" type="sibTrans" cxnId="{3D24E668-E852-4B4A-8362-C1FAE91DEAC7}">
      <dgm:prSet/>
      <dgm:spPr/>
      <dgm:t>
        <a:bodyPr/>
        <a:lstStyle/>
        <a:p>
          <a:endParaRPr lang="de-DE"/>
        </a:p>
      </dgm:t>
    </dgm:pt>
    <dgm:pt modelId="{8CF91770-2387-4CA7-B0BD-3BAB59B83215}">
      <dgm:prSet/>
      <dgm:spPr/>
      <dgm:t>
        <a:bodyPr/>
        <a:lstStyle/>
        <a:p>
          <a:pPr rtl="0" eaLnBrk="1" latinLnBrk="0" hangingPunct="1"/>
          <a:r>
            <a:rPr lang="de-CH" dirty="0"/>
            <a:t>Broccoli</a:t>
          </a:r>
        </a:p>
      </dgm:t>
    </dgm:pt>
    <dgm:pt modelId="{97C473BC-1AE9-464A-8BEC-673BA7878DE1}" type="parTrans" cxnId="{37449960-E989-4F7C-BB5D-6701B285C61B}">
      <dgm:prSet/>
      <dgm:spPr/>
      <dgm:t>
        <a:bodyPr/>
        <a:lstStyle/>
        <a:p>
          <a:endParaRPr lang="de-DE"/>
        </a:p>
      </dgm:t>
    </dgm:pt>
    <dgm:pt modelId="{213D957C-7F41-44BA-9442-6ECE0C788120}" type="sibTrans" cxnId="{37449960-E989-4F7C-BB5D-6701B285C61B}">
      <dgm:prSet/>
      <dgm:spPr/>
      <dgm:t>
        <a:bodyPr/>
        <a:lstStyle/>
        <a:p>
          <a:endParaRPr lang="de-DE"/>
        </a:p>
      </dgm:t>
    </dgm:pt>
    <dgm:pt modelId="{E952D552-B17F-47CF-9231-F353086EF0E9}">
      <dgm:prSet/>
      <dgm:spPr/>
      <dgm:t>
        <a:bodyPr/>
        <a:lstStyle/>
        <a:p>
          <a:pPr rtl="0" eaLnBrk="1" latinLnBrk="0" hangingPunct="1"/>
          <a:r>
            <a:rPr lang="de-CH" dirty="0"/>
            <a:t>Oktober</a:t>
          </a:r>
        </a:p>
      </dgm:t>
    </dgm:pt>
    <dgm:pt modelId="{825B2153-7F53-4F43-AB14-B410C36F965F}" type="parTrans" cxnId="{4E4C8D0F-443D-4071-A15F-871EECD8846D}">
      <dgm:prSet/>
      <dgm:spPr/>
      <dgm:t>
        <a:bodyPr/>
        <a:lstStyle/>
        <a:p>
          <a:endParaRPr lang="de-DE"/>
        </a:p>
      </dgm:t>
    </dgm:pt>
    <dgm:pt modelId="{6DE1AFB7-1BF7-4EA0-87BD-E84AE6F21770}" type="sibTrans" cxnId="{4E4C8D0F-443D-4071-A15F-871EECD8846D}">
      <dgm:prSet/>
      <dgm:spPr/>
      <dgm:t>
        <a:bodyPr/>
        <a:lstStyle/>
        <a:p>
          <a:endParaRPr lang="de-DE"/>
        </a:p>
      </dgm:t>
    </dgm:pt>
    <dgm:pt modelId="{D435545E-08C1-4CE0-90A5-217A30CA01C1}">
      <dgm:prSet/>
      <dgm:spPr/>
      <dgm:t>
        <a:bodyPr/>
        <a:lstStyle/>
        <a:p>
          <a:pPr rtl="0" eaLnBrk="1" latinLnBrk="0" hangingPunct="1"/>
          <a:r>
            <a:rPr lang="de-CH" dirty="0"/>
            <a:t>Winterspinat</a:t>
          </a:r>
        </a:p>
      </dgm:t>
    </dgm:pt>
    <dgm:pt modelId="{602F5E8A-5746-4939-8D19-0976EBF4FD3C}" type="parTrans" cxnId="{51FC5140-A24E-4C1B-8424-DB48653B53E4}">
      <dgm:prSet/>
      <dgm:spPr/>
      <dgm:t>
        <a:bodyPr/>
        <a:lstStyle/>
        <a:p>
          <a:endParaRPr lang="de-DE"/>
        </a:p>
      </dgm:t>
    </dgm:pt>
    <dgm:pt modelId="{98D29C64-940F-4DC4-A70B-15EF5E83C4DB}" type="sibTrans" cxnId="{51FC5140-A24E-4C1B-8424-DB48653B53E4}">
      <dgm:prSet/>
      <dgm:spPr/>
      <dgm:t>
        <a:bodyPr/>
        <a:lstStyle/>
        <a:p>
          <a:endParaRPr lang="de-DE"/>
        </a:p>
      </dgm:t>
    </dgm:pt>
    <dgm:pt modelId="{96F1C28C-3766-46E4-90E3-C044171FF50B}" type="pres">
      <dgm:prSet presAssocID="{7AF655B6-BDA4-4213-B0E0-205AA9AB545C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EFF789F2-A670-46FD-BC9B-1D2F7CE3C083}" type="pres">
      <dgm:prSet presAssocID="{9302ABD0-E28A-40ED-A253-0D4EE7E36821}" presName="parentText1" presStyleLbl="node1" presStyleIdx="0" presStyleCnt="5">
        <dgm:presLayoutVars>
          <dgm:chMax/>
          <dgm:chPref val="3"/>
          <dgm:bulletEnabled val="1"/>
        </dgm:presLayoutVars>
      </dgm:prSet>
      <dgm:spPr/>
    </dgm:pt>
    <dgm:pt modelId="{BE784BB8-94DD-4AA7-A3AD-02B20D955C3E}" type="pres">
      <dgm:prSet presAssocID="{9302ABD0-E28A-40ED-A253-0D4EE7E36821}" presName="childText1" presStyleLbl="solidAlignAcc1" presStyleIdx="0" presStyleCnt="5">
        <dgm:presLayoutVars>
          <dgm:chMax val="0"/>
          <dgm:chPref val="0"/>
          <dgm:bulletEnabled val="1"/>
        </dgm:presLayoutVars>
      </dgm:prSet>
      <dgm:spPr/>
    </dgm:pt>
    <dgm:pt modelId="{A0EE97BA-2368-41D2-82B7-BCB76282CCB1}" type="pres">
      <dgm:prSet presAssocID="{9A3401FC-7EE2-48A4-B7C5-4D8EC1482706}" presName="parentText2" presStyleLbl="node1" presStyleIdx="1" presStyleCnt="5">
        <dgm:presLayoutVars>
          <dgm:chMax/>
          <dgm:chPref val="3"/>
          <dgm:bulletEnabled val="1"/>
        </dgm:presLayoutVars>
      </dgm:prSet>
      <dgm:spPr/>
    </dgm:pt>
    <dgm:pt modelId="{A6B0B468-001E-440A-8389-5198B1AC6E01}" type="pres">
      <dgm:prSet presAssocID="{9A3401FC-7EE2-48A4-B7C5-4D8EC1482706}" presName="childText2" presStyleLbl="solidAlignAcc1" presStyleIdx="1" presStyleCnt="5">
        <dgm:presLayoutVars>
          <dgm:chMax val="0"/>
          <dgm:chPref val="0"/>
          <dgm:bulletEnabled val="1"/>
        </dgm:presLayoutVars>
      </dgm:prSet>
      <dgm:spPr/>
    </dgm:pt>
    <dgm:pt modelId="{C6BBE1DD-B41D-4D6E-BF56-6954031E9738}" type="pres">
      <dgm:prSet presAssocID="{C56BBF4D-C289-4B7C-ABC8-5ED58DC93039}" presName="parentText3" presStyleLbl="node1" presStyleIdx="2" presStyleCnt="5">
        <dgm:presLayoutVars>
          <dgm:chMax/>
          <dgm:chPref val="3"/>
          <dgm:bulletEnabled val="1"/>
        </dgm:presLayoutVars>
      </dgm:prSet>
      <dgm:spPr/>
    </dgm:pt>
    <dgm:pt modelId="{BF7018B9-26EF-4449-B37C-8E5CEA08F829}" type="pres">
      <dgm:prSet presAssocID="{C56BBF4D-C289-4B7C-ABC8-5ED58DC93039}" presName="childText3" presStyleLbl="solidAlignAcc1" presStyleIdx="2" presStyleCnt="5">
        <dgm:presLayoutVars>
          <dgm:chMax val="0"/>
          <dgm:chPref val="0"/>
          <dgm:bulletEnabled val="1"/>
        </dgm:presLayoutVars>
      </dgm:prSet>
      <dgm:spPr/>
    </dgm:pt>
    <dgm:pt modelId="{C09186F4-AC75-4D89-8AC6-71AFC7871547}" type="pres">
      <dgm:prSet presAssocID="{208ADC5D-9284-48A2-A26E-939F0F67DD41}" presName="parentText4" presStyleLbl="node1" presStyleIdx="3" presStyleCnt="5">
        <dgm:presLayoutVars>
          <dgm:chMax/>
          <dgm:chPref val="3"/>
          <dgm:bulletEnabled val="1"/>
        </dgm:presLayoutVars>
      </dgm:prSet>
      <dgm:spPr/>
    </dgm:pt>
    <dgm:pt modelId="{482D26A9-FB82-4328-A78A-094409EFA025}" type="pres">
      <dgm:prSet presAssocID="{208ADC5D-9284-48A2-A26E-939F0F67DD41}" presName="childText4" presStyleLbl="solidAlignAcc1" presStyleIdx="3" presStyleCnt="5">
        <dgm:presLayoutVars>
          <dgm:chMax val="0"/>
          <dgm:chPref val="0"/>
          <dgm:bulletEnabled val="1"/>
        </dgm:presLayoutVars>
      </dgm:prSet>
      <dgm:spPr/>
    </dgm:pt>
    <dgm:pt modelId="{4D5791ED-88E8-43A9-A6D3-8B1BC0E7A473}" type="pres">
      <dgm:prSet presAssocID="{E952D552-B17F-47CF-9231-F353086EF0E9}" presName="parentText5" presStyleLbl="node1" presStyleIdx="4" presStyleCnt="5">
        <dgm:presLayoutVars>
          <dgm:chMax/>
          <dgm:chPref val="3"/>
          <dgm:bulletEnabled val="1"/>
        </dgm:presLayoutVars>
      </dgm:prSet>
      <dgm:spPr/>
    </dgm:pt>
    <dgm:pt modelId="{2705950A-3F2B-491B-A5E9-B2636CB21381}" type="pres">
      <dgm:prSet presAssocID="{E952D552-B17F-47CF-9231-F353086EF0E9}" presName="childText5" presStyleLbl="solidAlignAcc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77636675-3C77-4B11-8683-2132D8DDAECF}" type="presOf" srcId="{9302ABD0-E28A-40ED-A253-0D4EE7E36821}" destId="{EFF789F2-A670-46FD-BC9B-1D2F7CE3C083}" srcOrd="0" destOrd="0" presId="urn:microsoft.com/office/officeart/2009/3/layout/IncreasingArrowsProcess"/>
    <dgm:cxn modelId="{51FC5140-A24E-4C1B-8424-DB48653B53E4}" srcId="{E952D552-B17F-47CF-9231-F353086EF0E9}" destId="{D435545E-08C1-4CE0-90A5-217A30CA01C1}" srcOrd="0" destOrd="0" parTransId="{602F5E8A-5746-4939-8D19-0976EBF4FD3C}" sibTransId="{98D29C64-940F-4DC4-A70B-15EF5E83C4DB}"/>
    <dgm:cxn modelId="{EC67A381-9AD8-48AA-B967-7E090C667B2C}" srcId="{7AF655B6-BDA4-4213-B0E0-205AA9AB545C}" destId="{9A3401FC-7EE2-48A4-B7C5-4D8EC1482706}" srcOrd="1" destOrd="0" parTransId="{0A54C25D-D751-4453-9104-24253AFE4BCD}" sibTransId="{00879E5B-6C59-41EA-B7B3-5405118F1E78}"/>
    <dgm:cxn modelId="{EE8E4F4F-3BC0-4D62-A0FC-9BD25960226B}" type="presOf" srcId="{9A3401FC-7EE2-48A4-B7C5-4D8EC1482706}" destId="{A0EE97BA-2368-41D2-82B7-BCB76282CCB1}" srcOrd="0" destOrd="0" presId="urn:microsoft.com/office/officeart/2009/3/layout/IncreasingArrowsProcess"/>
    <dgm:cxn modelId="{6883081D-BB84-4909-B2F9-B244C09E8060}" type="presOf" srcId="{8CF91770-2387-4CA7-B0BD-3BAB59B83215}" destId="{482D26A9-FB82-4328-A78A-094409EFA025}" srcOrd="0" destOrd="0" presId="urn:microsoft.com/office/officeart/2009/3/layout/IncreasingArrowsProcess"/>
    <dgm:cxn modelId="{37449960-E989-4F7C-BB5D-6701B285C61B}" srcId="{208ADC5D-9284-48A2-A26E-939F0F67DD41}" destId="{8CF91770-2387-4CA7-B0BD-3BAB59B83215}" srcOrd="0" destOrd="0" parTransId="{97C473BC-1AE9-464A-8BEC-673BA7878DE1}" sibTransId="{213D957C-7F41-44BA-9442-6ECE0C788120}"/>
    <dgm:cxn modelId="{14947571-1091-4D53-83B0-49AAF8A9E83E}" srcId="{9A3401FC-7EE2-48A4-B7C5-4D8EC1482706}" destId="{5371645A-8A33-4BEF-B1C7-502007D92702}" srcOrd="1" destOrd="0" parTransId="{62F8628C-ECDB-4ABA-811B-8F3EA48F4738}" sibTransId="{117B484C-3579-457A-A686-41F59E9EB310}"/>
    <dgm:cxn modelId="{4E4C8D0F-443D-4071-A15F-871EECD8846D}" srcId="{7AF655B6-BDA4-4213-B0E0-205AA9AB545C}" destId="{E952D552-B17F-47CF-9231-F353086EF0E9}" srcOrd="4" destOrd="0" parTransId="{825B2153-7F53-4F43-AB14-B410C36F965F}" sibTransId="{6DE1AFB7-1BF7-4EA0-87BD-E84AE6F21770}"/>
    <dgm:cxn modelId="{78D5BA1A-2F69-4116-95B7-21FDE461C8C8}" srcId="{9A3401FC-7EE2-48A4-B7C5-4D8EC1482706}" destId="{65049C8D-A60C-4808-B554-39AF83F6B0B9}" srcOrd="0" destOrd="0" parTransId="{773F7FE7-9161-4865-A5E9-8ED4E2E67CDB}" sibTransId="{7A733D54-B8E6-46E1-9F2F-C43F4FB5F43B}"/>
    <dgm:cxn modelId="{1BEE051A-CE9B-4DA6-A688-D1AEB152460D}" type="presOf" srcId="{D435545E-08C1-4CE0-90A5-217A30CA01C1}" destId="{2705950A-3F2B-491B-A5E9-B2636CB21381}" srcOrd="0" destOrd="0" presId="urn:microsoft.com/office/officeart/2009/3/layout/IncreasingArrowsProcess"/>
    <dgm:cxn modelId="{34154E51-91E5-427E-ABA0-8E43E862DD8F}" srcId="{9302ABD0-E28A-40ED-A253-0D4EE7E36821}" destId="{93714BA3-32DC-4C7D-B67B-F04F4138CA2A}" srcOrd="0" destOrd="0" parTransId="{835EBC7A-25D2-4304-A849-D8039CE4A56C}" sibTransId="{4AED44D3-83D4-4C40-A4DD-35DA85A8AD1B}"/>
    <dgm:cxn modelId="{47FA22B6-AA1A-4CB7-8223-4237DCDC4793}" type="presOf" srcId="{65ECE48A-C1F5-4708-8D61-4A7534A7DDC1}" destId="{BF7018B9-26EF-4449-B37C-8E5CEA08F829}" srcOrd="0" destOrd="0" presId="urn:microsoft.com/office/officeart/2009/3/layout/IncreasingArrowsProcess"/>
    <dgm:cxn modelId="{3D24E668-E852-4B4A-8362-C1FAE91DEAC7}" srcId="{7AF655B6-BDA4-4213-B0E0-205AA9AB545C}" destId="{208ADC5D-9284-48A2-A26E-939F0F67DD41}" srcOrd="3" destOrd="0" parTransId="{5E33A084-475D-4009-A8F8-620438C103E8}" sibTransId="{EAD582AC-7A03-45BA-9995-1B586FB2FE53}"/>
    <dgm:cxn modelId="{C838B2AC-6E0A-482F-8721-416398892970}" type="presOf" srcId="{7AF655B6-BDA4-4213-B0E0-205AA9AB545C}" destId="{96F1C28C-3766-46E4-90E3-C044171FF50B}" srcOrd="0" destOrd="0" presId="urn:microsoft.com/office/officeart/2009/3/layout/IncreasingArrowsProcess"/>
    <dgm:cxn modelId="{B8ABC68F-B0A7-4C5E-9EE5-2D1F171FE899}" type="presOf" srcId="{93714BA3-32DC-4C7D-B67B-F04F4138CA2A}" destId="{BE784BB8-94DD-4AA7-A3AD-02B20D955C3E}" srcOrd="0" destOrd="0" presId="urn:microsoft.com/office/officeart/2009/3/layout/IncreasingArrowsProcess"/>
    <dgm:cxn modelId="{4F2B0A2C-0B05-447C-83DF-7B7106F43B57}" srcId="{7AF655B6-BDA4-4213-B0E0-205AA9AB545C}" destId="{9302ABD0-E28A-40ED-A253-0D4EE7E36821}" srcOrd="0" destOrd="0" parTransId="{9A298382-2F19-4418-B0E0-29D6B8961D83}" sibTransId="{7B02D1F7-0672-46FA-A5E9-A79F9838FEDF}"/>
    <dgm:cxn modelId="{068F2F7D-EBCC-402D-AABD-536A775100E9}" type="presOf" srcId="{E952D552-B17F-47CF-9231-F353086EF0E9}" destId="{4D5791ED-88E8-43A9-A6D3-8B1BC0E7A473}" srcOrd="0" destOrd="0" presId="urn:microsoft.com/office/officeart/2009/3/layout/IncreasingArrowsProcess"/>
    <dgm:cxn modelId="{BFC73695-9019-4938-8D97-30DCA38417F8}" srcId="{C56BBF4D-C289-4B7C-ABC8-5ED58DC93039}" destId="{65ECE48A-C1F5-4708-8D61-4A7534A7DDC1}" srcOrd="0" destOrd="0" parTransId="{9ED0940D-AE27-4C27-962D-95542885CCC6}" sibTransId="{F878A7FA-6FA8-4808-A80B-93E0FD6B4977}"/>
    <dgm:cxn modelId="{86B10240-0A79-4DE6-A4E9-DCDC89D114A6}" type="presOf" srcId="{65049C8D-A60C-4808-B554-39AF83F6B0B9}" destId="{A6B0B468-001E-440A-8389-5198B1AC6E01}" srcOrd="0" destOrd="0" presId="urn:microsoft.com/office/officeart/2009/3/layout/IncreasingArrowsProcess"/>
    <dgm:cxn modelId="{3DDEFC0F-8F82-4390-B1CA-4A230CAE93B9}" type="presOf" srcId="{C56BBF4D-C289-4B7C-ABC8-5ED58DC93039}" destId="{C6BBE1DD-B41D-4D6E-BF56-6954031E9738}" srcOrd="0" destOrd="0" presId="urn:microsoft.com/office/officeart/2009/3/layout/IncreasingArrowsProcess"/>
    <dgm:cxn modelId="{6F4F2601-84DF-41D5-A624-34F1CD8933D6}" srcId="{7AF655B6-BDA4-4213-B0E0-205AA9AB545C}" destId="{C56BBF4D-C289-4B7C-ABC8-5ED58DC93039}" srcOrd="2" destOrd="0" parTransId="{F21380C6-D2FB-4B4C-9836-588A95BC3869}" sibTransId="{7234E576-6D72-479F-939F-D1F1C37575CE}"/>
    <dgm:cxn modelId="{BD7A949D-299F-4184-953D-20BAC8B51CD0}" type="presOf" srcId="{208ADC5D-9284-48A2-A26E-939F0F67DD41}" destId="{C09186F4-AC75-4D89-8AC6-71AFC7871547}" srcOrd="0" destOrd="0" presId="urn:microsoft.com/office/officeart/2009/3/layout/IncreasingArrowsProcess"/>
    <dgm:cxn modelId="{49C7C911-6C39-43A4-82EC-3FB9A4A3D146}" type="presOf" srcId="{5371645A-8A33-4BEF-B1C7-502007D92702}" destId="{A6B0B468-001E-440A-8389-5198B1AC6E01}" srcOrd="0" destOrd="1" presId="urn:microsoft.com/office/officeart/2009/3/layout/IncreasingArrowsProcess"/>
    <dgm:cxn modelId="{713064BE-2E7B-41FA-8E11-A162033B4138}" type="presParOf" srcId="{96F1C28C-3766-46E4-90E3-C044171FF50B}" destId="{EFF789F2-A670-46FD-BC9B-1D2F7CE3C083}" srcOrd="0" destOrd="0" presId="urn:microsoft.com/office/officeart/2009/3/layout/IncreasingArrowsProcess"/>
    <dgm:cxn modelId="{98C10C24-D6E6-48E2-BBAA-186F8DC922AB}" type="presParOf" srcId="{96F1C28C-3766-46E4-90E3-C044171FF50B}" destId="{BE784BB8-94DD-4AA7-A3AD-02B20D955C3E}" srcOrd="1" destOrd="0" presId="urn:microsoft.com/office/officeart/2009/3/layout/IncreasingArrowsProcess"/>
    <dgm:cxn modelId="{61DA696A-BCA3-47AA-A647-6114F9B45227}" type="presParOf" srcId="{96F1C28C-3766-46E4-90E3-C044171FF50B}" destId="{A0EE97BA-2368-41D2-82B7-BCB76282CCB1}" srcOrd="2" destOrd="0" presId="urn:microsoft.com/office/officeart/2009/3/layout/IncreasingArrowsProcess"/>
    <dgm:cxn modelId="{26BC424D-B072-4545-A3C7-102FFBBCE439}" type="presParOf" srcId="{96F1C28C-3766-46E4-90E3-C044171FF50B}" destId="{A6B0B468-001E-440A-8389-5198B1AC6E01}" srcOrd="3" destOrd="0" presId="urn:microsoft.com/office/officeart/2009/3/layout/IncreasingArrowsProcess"/>
    <dgm:cxn modelId="{9A92F226-90A7-4C5B-94EF-E43CBDD8294C}" type="presParOf" srcId="{96F1C28C-3766-46E4-90E3-C044171FF50B}" destId="{C6BBE1DD-B41D-4D6E-BF56-6954031E9738}" srcOrd="4" destOrd="0" presId="urn:microsoft.com/office/officeart/2009/3/layout/IncreasingArrowsProcess"/>
    <dgm:cxn modelId="{7B248B1C-F7CB-4908-BEA8-37A5BCF78636}" type="presParOf" srcId="{96F1C28C-3766-46E4-90E3-C044171FF50B}" destId="{BF7018B9-26EF-4449-B37C-8E5CEA08F829}" srcOrd="5" destOrd="0" presId="urn:microsoft.com/office/officeart/2009/3/layout/IncreasingArrowsProcess"/>
    <dgm:cxn modelId="{74144466-158C-4C3D-B2DA-EF3322197AB9}" type="presParOf" srcId="{96F1C28C-3766-46E4-90E3-C044171FF50B}" destId="{C09186F4-AC75-4D89-8AC6-71AFC7871547}" srcOrd="6" destOrd="0" presId="urn:microsoft.com/office/officeart/2009/3/layout/IncreasingArrowsProcess"/>
    <dgm:cxn modelId="{E1F4AEBB-2564-4183-9253-34E43B53F669}" type="presParOf" srcId="{96F1C28C-3766-46E4-90E3-C044171FF50B}" destId="{482D26A9-FB82-4328-A78A-094409EFA025}" srcOrd="7" destOrd="0" presId="urn:microsoft.com/office/officeart/2009/3/layout/IncreasingArrowsProcess"/>
    <dgm:cxn modelId="{63741DD3-6EEB-40D3-86D5-F360D304EC1D}" type="presParOf" srcId="{96F1C28C-3766-46E4-90E3-C044171FF50B}" destId="{4D5791ED-88E8-43A9-A6D3-8B1BC0E7A473}" srcOrd="8" destOrd="0" presId="urn:microsoft.com/office/officeart/2009/3/layout/IncreasingArrowsProcess"/>
    <dgm:cxn modelId="{0CA81429-3AF4-446B-BC29-51172B72AE5B}" type="presParOf" srcId="{96F1C28C-3766-46E4-90E3-C044171FF50B}" destId="{2705950A-3F2B-491B-A5E9-B2636CB21381}" srcOrd="9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789F2-A670-46FD-BC9B-1D2F7CE3C083}">
      <dsp:nvSpPr>
        <dsp:cNvPr id="0" name=""/>
        <dsp:cNvSpPr/>
      </dsp:nvSpPr>
      <dsp:spPr>
        <a:xfrm>
          <a:off x="504254" y="48196"/>
          <a:ext cx="6452740" cy="93840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48972" numCol="1" spcCol="1270" anchor="ctr" anchorCtr="0">
          <a:noAutofit/>
        </a:bodyPr>
        <a:lstStyle/>
        <a:p>
          <a:pPr marL="0" lvl="0" indent="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ts val="2100"/>
            <a:buFont typeface="Arial" panose="020B0604020202020204" pitchFamily="34" charset="0"/>
            <a:buNone/>
          </a:pPr>
          <a:r>
            <a:rPr lang="de-DE" sz="1900" kern="1200" dirty="0"/>
            <a:t>Dezember/Januar</a:t>
          </a:r>
          <a:endParaRPr lang="de-CH" sz="1900" kern="1200" dirty="0"/>
        </a:p>
      </dsp:txBody>
      <dsp:txXfrm>
        <a:off x="504254" y="282798"/>
        <a:ext cx="6218138" cy="469205"/>
      </dsp:txXfrm>
    </dsp:sp>
    <dsp:sp modelId="{BE784BB8-94DD-4AA7-A3AD-02B20D955C3E}">
      <dsp:nvSpPr>
        <dsp:cNvPr id="0" name=""/>
        <dsp:cNvSpPr/>
      </dsp:nvSpPr>
      <dsp:spPr>
        <a:xfrm>
          <a:off x="504254" y="770634"/>
          <a:ext cx="1192595" cy="1723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ts val="2100"/>
            <a:buFont typeface="Arial" panose="020B0604020202020204" pitchFamily="34" charset="0"/>
            <a:buNone/>
          </a:pPr>
          <a:r>
            <a:rPr lang="de-DE" sz="1400" kern="1200" dirty="0"/>
            <a:t>Rüebli</a:t>
          </a:r>
          <a:endParaRPr lang="de-CH" sz="1400" kern="1200" dirty="0"/>
        </a:p>
      </dsp:txBody>
      <dsp:txXfrm>
        <a:off x="504254" y="770634"/>
        <a:ext cx="1192595" cy="1723070"/>
      </dsp:txXfrm>
    </dsp:sp>
    <dsp:sp modelId="{A0EE97BA-2368-41D2-82B7-BCB76282CCB1}">
      <dsp:nvSpPr>
        <dsp:cNvPr id="0" name=""/>
        <dsp:cNvSpPr/>
      </dsp:nvSpPr>
      <dsp:spPr>
        <a:xfrm>
          <a:off x="1696721" y="361120"/>
          <a:ext cx="5260273" cy="93840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48972" numCol="1" spcCol="1270" anchor="ctr" anchorCtr="0">
          <a:noAutofit/>
        </a:bodyPr>
        <a:lstStyle/>
        <a:p>
          <a:pPr marL="0" lvl="0" indent="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März</a:t>
          </a:r>
          <a:endParaRPr lang="de-CH" sz="1900" kern="1200" dirty="0"/>
        </a:p>
      </dsp:txBody>
      <dsp:txXfrm>
        <a:off x="1696721" y="595722"/>
        <a:ext cx="5025671" cy="469205"/>
      </dsp:txXfrm>
    </dsp:sp>
    <dsp:sp modelId="{A6B0B468-001E-440A-8389-5198B1AC6E01}">
      <dsp:nvSpPr>
        <dsp:cNvPr id="0" name=""/>
        <dsp:cNvSpPr/>
      </dsp:nvSpPr>
      <dsp:spPr>
        <a:xfrm>
          <a:off x="1696721" y="1083558"/>
          <a:ext cx="1192595" cy="1723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Kartoffeln</a:t>
          </a:r>
          <a:endParaRPr lang="de-CH" sz="1400" kern="1200" dirty="0"/>
        </a:p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Frühlingsspinat</a:t>
          </a:r>
        </a:p>
      </dsp:txBody>
      <dsp:txXfrm>
        <a:off x="1696721" y="1083558"/>
        <a:ext cx="1192595" cy="1723070"/>
      </dsp:txXfrm>
    </dsp:sp>
    <dsp:sp modelId="{C6BBE1DD-B41D-4D6E-BF56-6954031E9738}">
      <dsp:nvSpPr>
        <dsp:cNvPr id="0" name=""/>
        <dsp:cNvSpPr/>
      </dsp:nvSpPr>
      <dsp:spPr>
        <a:xfrm>
          <a:off x="2889187" y="674044"/>
          <a:ext cx="4067807" cy="93840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48972" numCol="1" spcCol="1270" anchor="ctr" anchorCtr="0">
          <a:noAutofit/>
        </a:bodyPr>
        <a:lstStyle/>
        <a:p>
          <a:pPr marL="0" lvl="0" indent="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Mai</a:t>
          </a:r>
          <a:endParaRPr lang="de-CH" sz="1900" kern="1200" dirty="0"/>
        </a:p>
      </dsp:txBody>
      <dsp:txXfrm>
        <a:off x="2889187" y="908646"/>
        <a:ext cx="3833205" cy="469205"/>
      </dsp:txXfrm>
    </dsp:sp>
    <dsp:sp modelId="{BF7018B9-26EF-4449-B37C-8E5CEA08F829}">
      <dsp:nvSpPr>
        <dsp:cNvPr id="0" name=""/>
        <dsp:cNvSpPr/>
      </dsp:nvSpPr>
      <dsp:spPr>
        <a:xfrm>
          <a:off x="2889187" y="1396481"/>
          <a:ext cx="1192595" cy="1723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Mais</a:t>
          </a:r>
          <a:endParaRPr lang="de-CH" sz="1400" kern="1200" dirty="0"/>
        </a:p>
      </dsp:txBody>
      <dsp:txXfrm>
        <a:off x="2889187" y="1396481"/>
        <a:ext cx="1192595" cy="1723070"/>
      </dsp:txXfrm>
    </dsp:sp>
    <dsp:sp modelId="{C09186F4-AC75-4D89-8AC6-71AFC7871547}">
      <dsp:nvSpPr>
        <dsp:cNvPr id="0" name=""/>
        <dsp:cNvSpPr/>
      </dsp:nvSpPr>
      <dsp:spPr>
        <a:xfrm>
          <a:off x="4082299" y="986967"/>
          <a:ext cx="2874695" cy="93840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48972" numCol="1" spcCol="1270" anchor="ctr" anchorCtr="0">
          <a:noAutofit/>
        </a:bodyPr>
        <a:lstStyle/>
        <a:p>
          <a:pPr marL="0" lvl="0" indent="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 dirty="0"/>
            <a:t>Juni/Juli</a:t>
          </a:r>
        </a:p>
      </dsp:txBody>
      <dsp:txXfrm>
        <a:off x="4082299" y="1221569"/>
        <a:ext cx="2640093" cy="469205"/>
      </dsp:txXfrm>
    </dsp:sp>
    <dsp:sp modelId="{482D26A9-FB82-4328-A78A-094409EFA025}">
      <dsp:nvSpPr>
        <dsp:cNvPr id="0" name=""/>
        <dsp:cNvSpPr/>
      </dsp:nvSpPr>
      <dsp:spPr>
        <a:xfrm>
          <a:off x="4082299" y="1709405"/>
          <a:ext cx="1192595" cy="1723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Broccoli</a:t>
          </a:r>
        </a:p>
      </dsp:txBody>
      <dsp:txXfrm>
        <a:off x="4082299" y="1709405"/>
        <a:ext cx="1192595" cy="1723070"/>
      </dsp:txXfrm>
    </dsp:sp>
    <dsp:sp modelId="{4D5791ED-88E8-43A9-A6D3-8B1BC0E7A473}">
      <dsp:nvSpPr>
        <dsp:cNvPr id="0" name=""/>
        <dsp:cNvSpPr/>
      </dsp:nvSpPr>
      <dsp:spPr>
        <a:xfrm>
          <a:off x="5274765" y="1299891"/>
          <a:ext cx="1682229" cy="938409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254000" bIns="148972" numCol="1" spcCol="1270" anchor="ctr" anchorCtr="0">
          <a:noAutofit/>
        </a:bodyPr>
        <a:lstStyle/>
        <a:p>
          <a:pPr marL="0" lvl="0" indent="0" algn="l" defTabSz="84455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900" kern="1200" dirty="0"/>
            <a:t>Oktober</a:t>
          </a:r>
        </a:p>
      </dsp:txBody>
      <dsp:txXfrm>
        <a:off x="5274765" y="1534493"/>
        <a:ext cx="1447627" cy="469205"/>
      </dsp:txXfrm>
    </dsp:sp>
    <dsp:sp modelId="{2705950A-3F2B-491B-A5E9-B2636CB21381}">
      <dsp:nvSpPr>
        <dsp:cNvPr id="0" name=""/>
        <dsp:cNvSpPr/>
      </dsp:nvSpPr>
      <dsp:spPr>
        <a:xfrm>
          <a:off x="5274765" y="2022329"/>
          <a:ext cx="1192595" cy="17230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Winterspinat</a:t>
          </a:r>
        </a:p>
      </dsp:txBody>
      <dsp:txXfrm>
        <a:off x="5274765" y="2022329"/>
        <a:ext cx="1192595" cy="1723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324000"/>
            <a:ext cx="68580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0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280000"/>
            <a:ext cx="68580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8119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603250"/>
            <a:ext cx="7499350" cy="3413919"/>
          </a:xfrm>
          <a:noFill/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445000"/>
            <a:ext cx="7499350" cy="603250"/>
          </a:xfrm>
          <a:noFill/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4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2094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1424782"/>
            <a:ext cx="7158038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2550" y="3824553"/>
            <a:ext cx="7158038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4831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521354"/>
            <a:ext cx="36576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521354"/>
            <a:ext cx="36576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7850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 asymmetr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798" y="1521354"/>
            <a:ext cx="4320000" cy="3863446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3150" y="1521354"/>
            <a:ext cx="3060000" cy="3863446"/>
          </a:xfrm>
        </p:spPr>
        <p:txBody>
          <a:bodyPr/>
          <a:lstStyle>
            <a:lvl1pPr marL="360000" indent="-360000">
              <a:buFont typeface="+mj-lt"/>
              <a:buAutoNum type="arabicPeriod"/>
              <a:defRPr/>
            </a:lvl1pPr>
            <a:lvl2pPr marL="685800" indent="-342900">
              <a:buFont typeface="+mj-lt"/>
              <a:buAutoNum type="alphaLcParenR"/>
              <a:defRPr/>
            </a:lvl2pPr>
            <a:lvl3pPr marL="1028700" indent="-342900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314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99350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800" y="1771650"/>
            <a:ext cx="2813050" cy="361315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4184650" y="177165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8" name="Bildplatzhalter 5"/>
          <p:cNvSpPr>
            <a:spLocks noGrp="1"/>
          </p:cNvSpPr>
          <p:nvPr>
            <p:ph type="pic" sz="quarter" idx="14"/>
          </p:nvPr>
        </p:nvSpPr>
        <p:spPr>
          <a:xfrm>
            <a:off x="4184650" y="373380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9" name="Bildplatzhalter 5"/>
          <p:cNvSpPr>
            <a:spLocks noGrp="1"/>
          </p:cNvSpPr>
          <p:nvPr>
            <p:ph type="pic" sz="quarter" idx="15"/>
          </p:nvPr>
        </p:nvSpPr>
        <p:spPr>
          <a:xfrm>
            <a:off x="6521450" y="177165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  <p:sp>
        <p:nvSpPr>
          <p:cNvPr id="10" name="Bildplatzhalter 5"/>
          <p:cNvSpPr>
            <a:spLocks noGrp="1"/>
          </p:cNvSpPr>
          <p:nvPr>
            <p:ph type="pic" sz="quarter" idx="16"/>
          </p:nvPr>
        </p:nvSpPr>
        <p:spPr>
          <a:xfrm>
            <a:off x="6521450" y="3733800"/>
            <a:ext cx="2171700" cy="16510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746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61249" cy="1104636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483519"/>
            <a:ext cx="3657600" cy="535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3800" y="2170113"/>
            <a:ext cx="3657600" cy="307049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7449" y="1483519"/>
            <a:ext cx="3657600" cy="535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97449" y="2170113"/>
            <a:ext cx="3657600" cy="307049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706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525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495-8FF9-415E-B080-677DFC916B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835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933450" y="0"/>
            <a:ext cx="8210550" cy="571499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3800" y="304271"/>
            <a:ext cx="746125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3800" y="1521354"/>
            <a:ext cx="7461250" cy="37935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5248275"/>
            <a:ext cx="603250" cy="304271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3495-8FF9-415E-B080-677DFC916B4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34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3" r:id="rId5"/>
    <p:sldLayoutId id="2147483692" r:id="rId6"/>
    <p:sldLayoutId id="2147483689" r:id="rId7"/>
    <p:sldLayoutId id="2147483690" r:id="rId8"/>
    <p:sldLayoutId id="2147483691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506E05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506E05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506E05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06E05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506E05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Herzlich willkommen</a:t>
            </a:r>
            <a:br>
              <a:rPr lang="de-CH" dirty="0"/>
            </a:br>
            <a:r>
              <a:rPr lang="de-CH" dirty="0"/>
              <a:t>auf dem Guntli Hof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762" y="533655"/>
            <a:ext cx="2984759" cy="196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79723"/>
      </p:ext>
    </p:extLst>
  </p:cSld>
  <p:clrMapOvr>
    <a:masterClrMapping/>
  </p:clrMapOvr>
  <p:transition spd="med" advClick="0" advTm="300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Adresse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99587" y="1521354"/>
            <a:ext cx="7461250" cy="37935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CH" sz="2800" dirty="0"/>
              <a:t>Andreas Guntli</a:t>
            </a:r>
            <a:br>
              <a:rPr lang="de-CH" sz="2800" dirty="0"/>
            </a:br>
            <a:r>
              <a:rPr lang="de-CH" sz="2800" dirty="0" err="1"/>
              <a:t>Guntli</a:t>
            </a:r>
            <a:r>
              <a:rPr lang="de-CH" sz="2800" dirty="0"/>
              <a:t> Hof</a:t>
            </a:r>
            <a:br>
              <a:rPr lang="de-CH" sz="2800" dirty="0"/>
            </a:br>
            <a:r>
              <a:rPr lang="de-CH" sz="2800" dirty="0" err="1"/>
              <a:t>Stöck</a:t>
            </a:r>
            <a:br>
              <a:rPr lang="de-CH" sz="2800" dirty="0"/>
            </a:br>
            <a:r>
              <a:rPr lang="de-CH" sz="2800" dirty="0"/>
              <a:t>9470 Buchs</a:t>
            </a:r>
          </a:p>
          <a:p>
            <a:pPr marL="0" indent="0">
              <a:buNone/>
            </a:pPr>
            <a:endParaRPr lang="de-CH" sz="2800" dirty="0"/>
          </a:p>
          <a:p>
            <a:pPr marL="1440000" indent="-1440000">
              <a:buNone/>
            </a:pPr>
            <a:r>
              <a:rPr lang="de-CH" sz="2800" dirty="0"/>
              <a:t>Telefon	</a:t>
            </a:r>
            <a:r>
              <a:rPr lang="nb-NO" sz="2800" dirty="0"/>
              <a:t>Telefon 081 756 23 27</a:t>
            </a:r>
          </a:p>
          <a:p>
            <a:pPr marL="1440000" indent="-1440000">
              <a:buNone/>
            </a:pPr>
            <a:r>
              <a:rPr lang="nb-NO" sz="2800" dirty="0"/>
              <a:t>E-Mail	info@guntli-hof.ch</a:t>
            </a:r>
          </a:p>
          <a:p>
            <a:pPr marL="1440000" indent="-1440000">
              <a:buNone/>
            </a:pPr>
            <a:r>
              <a:rPr lang="de-CH" sz="2800" dirty="0"/>
              <a:t>Website	guntli-hof.ch</a:t>
            </a:r>
          </a:p>
        </p:txBody>
      </p:sp>
    </p:spTree>
    <p:extLst>
      <p:ext uri="{BB962C8B-B14F-4D97-AF65-F5344CB8AC3E}">
        <p14:creationId xmlns:p14="http://schemas.microsoft.com/office/powerpoint/2010/main" val="372806655"/>
      </p:ext>
    </p:extLst>
  </p:cSld>
  <p:clrMapOvr>
    <a:masterClrMapping/>
  </p:clrMapOvr>
  <p:transition spd="med" advClick="0" advTm="3000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Standbeine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Viehwirtschaft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800" y="2253958"/>
            <a:ext cx="3657600" cy="29025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/>
              <a:t>Gemüsebau</a:t>
            </a:r>
            <a:endParaRPr lang="de-CH" dirty="0"/>
          </a:p>
        </p:txBody>
      </p:sp>
      <p:pic>
        <p:nvPicPr>
          <p:cNvPr id="10" name="Inhaltsplatzhalter 9">
            <a:hlinkClick r:id="rId4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450" y="3060700"/>
            <a:ext cx="3145654" cy="20957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029003"/>
      </p:ext>
    </p:extLst>
  </p:cSld>
  <p:clrMapOvr>
    <a:masterClrMapping/>
  </p:clrMapOvr>
  <p:transition spd="med" advClick="0" advTm="3000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Tiere auf dem Hof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/>
              <a:t>Braunvieh</a:t>
            </a:r>
            <a:endParaRPr lang="de-CH" dirty="0"/>
          </a:p>
          <a:p>
            <a:r>
              <a:rPr lang="de-CH" dirty="0"/>
              <a:t>Holsteiner</a:t>
            </a:r>
          </a:p>
          <a:p>
            <a:r>
              <a:rPr lang="de-CH" dirty="0"/>
              <a:t>Pferde</a:t>
            </a:r>
          </a:p>
          <a:p>
            <a:r>
              <a:rPr lang="de-CH" dirty="0"/>
              <a:t>Ziegen</a:t>
            </a:r>
          </a:p>
        </p:txBody>
      </p:sp>
      <p:pic>
        <p:nvPicPr>
          <p:cNvPr id="13" name="Bildplatzhalter 1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Bildplatzhalter 13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Bildplatzhalter 11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hteck 7"/>
          <p:cNvSpPr/>
          <p:nvPr/>
        </p:nvSpPr>
        <p:spPr>
          <a:xfrm>
            <a:off x="4184650" y="3733800"/>
            <a:ext cx="2171700" cy="165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5" name="Bildplatzhalter 10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621" b="92529" l="3057" r="99563">
                        <a14:foregroundMark x1="12664" y1="80460" x2="13100" y2="84483"/>
                        <a14:foregroundMark x1="10917" y1="82759" x2="10917" y2="82759"/>
                        <a14:foregroundMark x1="92576" y1="82759" x2="92576" y2="82759"/>
                        <a14:foregroundMark x1="84279" y1="86207" x2="84279" y2="86207"/>
                        <a14:backgroundMark x1="17031" y1="19540" x2="13537" y2="31034"/>
                        <a14:backgroundMark x1="10044" y1="83908" x2="10044" y2="83908"/>
                        <a14:backgroundMark x1="10480" y1="82184" x2="10480" y2="82184"/>
                        <a14:backgroundMark x1="90830" y1="35057" x2="90830" y2="35057"/>
                        <a14:backgroundMark x1="93886" y1="82759" x2="93886" y2="82759"/>
                        <a14:backgroundMark x1="92576" y1="84483" x2="92140" y2="84483"/>
                        <a14:backgroundMark x1="84279" y1="86207" x2="84279" y2="86207"/>
                        <a14:backgroundMark x1="92576" y1="83908" x2="92576" y2="83908"/>
                        <a14:backgroundMark x1="98253" y1="58046" x2="98253" y2="58046"/>
                        <a14:backgroundMark x1="98253" y1="62069" x2="98253" y2="62069"/>
                        <a14:backgroundMark x1="91703" y1="51724" x2="91703" y2="51724"/>
                        <a14:backgroundMark x1="93013" y1="58621" x2="93013" y2="586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" r="27"/>
          <a:stretch>
            <a:fillRect/>
          </a:stretch>
        </p:blipFill>
        <p:spPr>
          <a:xfrm>
            <a:off x="4184650" y="3733800"/>
            <a:ext cx="2171700" cy="16510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771110944"/>
      </p:ext>
    </p:extLst>
  </p:cSld>
  <p:clrMapOvr>
    <a:masterClrMapping/>
  </p:clrMapOvr>
  <p:transition spd="med" advClick="0" advTm="3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Tiere auf dem Hof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Lege-Hühner</a:t>
            </a:r>
          </a:p>
          <a:p>
            <a:r>
              <a:rPr lang="de-CH" dirty="0"/>
              <a:t>Truthühner</a:t>
            </a:r>
          </a:p>
          <a:p>
            <a:r>
              <a:rPr lang="de-CH" dirty="0"/>
              <a:t>Perlhühner</a:t>
            </a:r>
          </a:p>
          <a:p>
            <a:r>
              <a:rPr lang="de-CH" dirty="0"/>
              <a:t>Gänse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Bildplatzhalter 1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Bildplatzhalter 17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Bildplatzhalter 1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6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fressen unsere Kühe?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193800" y="1521354"/>
            <a:ext cx="2876550" cy="3863446"/>
          </a:xfrm>
        </p:spPr>
        <p:txBody>
          <a:bodyPr/>
          <a:lstStyle/>
          <a:p>
            <a:r>
              <a:rPr lang="de-CH" dirty="0"/>
              <a:t>Gemisch aus</a:t>
            </a:r>
          </a:p>
          <a:p>
            <a:pPr lvl="1"/>
            <a:r>
              <a:rPr lang="de-CH" dirty="0"/>
              <a:t>Silage (Mais und Gras)</a:t>
            </a:r>
          </a:p>
          <a:p>
            <a:pPr lvl="1"/>
            <a:r>
              <a:rPr lang="de-CH" dirty="0"/>
              <a:t>Rüebli oder Kartoffeln</a:t>
            </a:r>
          </a:p>
          <a:p>
            <a:pPr lvl="1"/>
            <a:r>
              <a:rPr lang="de-CH" dirty="0"/>
              <a:t>Kraftfutter</a:t>
            </a:r>
          </a:p>
          <a:p>
            <a:pPr lvl="1"/>
            <a:r>
              <a:rPr lang="de-CH" dirty="0"/>
              <a:t>Zuckerrübenschnitzel</a:t>
            </a:r>
          </a:p>
          <a:p>
            <a:pPr lvl="1"/>
            <a:r>
              <a:rPr lang="de-CH" dirty="0"/>
              <a:t>Luzerne</a:t>
            </a:r>
          </a:p>
          <a:p>
            <a:r>
              <a:rPr lang="de-CH" dirty="0"/>
              <a:t>Frisches Gras</a:t>
            </a:r>
          </a:p>
          <a:p>
            <a:r>
              <a:rPr lang="de-CH" dirty="0"/>
              <a:t>Heu</a:t>
            </a:r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88822511"/>
              </p:ext>
            </p:extLst>
          </p:nvPr>
        </p:nvGraphicFramePr>
        <p:xfrm>
          <a:off x="4070350" y="1520825"/>
          <a:ext cx="4622800" cy="386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37293289"/>
      </p:ext>
    </p:extLst>
  </p:cSld>
  <p:clrMapOvr>
    <a:masterClrMapping/>
  </p:clrMapOvr>
  <p:transition spd="med" advClick="0" advTm="3000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bauen wir an?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1193800" y="1521354"/>
          <a:ext cx="7461250" cy="3793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36827"/>
      </p:ext>
    </p:extLst>
  </p:cSld>
  <p:clrMapOvr>
    <a:masterClrMapping/>
  </p:clrMapOvr>
  <p:transition spd="med" advClick="0" advTm="3000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Wie entsteht die Milch?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2211169"/>
            <a:ext cx="4319588" cy="2483287"/>
          </a:xfrm>
        </p:spPr>
      </p:pic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Vorverdauung</a:t>
            </a:r>
          </a:p>
          <a:p>
            <a:r>
              <a:rPr lang="de-CH" dirty="0"/>
              <a:t>Schickt Grasknäuel zum Wiederkauen hoch</a:t>
            </a:r>
          </a:p>
          <a:p>
            <a:r>
              <a:rPr lang="de-CH" dirty="0"/>
              <a:t>Entzieht dem </a:t>
            </a:r>
            <a:r>
              <a:rPr lang="de-CH" dirty="0" err="1"/>
              <a:t>Grasbrei</a:t>
            </a:r>
            <a:r>
              <a:rPr lang="de-CH" dirty="0"/>
              <a:t> Flüssigkeit</a:t>
            </a:r>
          </a:p>
          <a:p>
            <a:r>
              <a:rPr lang="de-CH" dirty="0"/>
              <a:t>Hauptverdauung</a:t>
            </a:r>
          </a:p>
          <a:p>
            <a:r>
              <a:rPr lang="de-CH" dirty="0"/>
              <a:t>Milchbildung im Euter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932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6876" y="1223761"/>
            <a:ext cx="4391197" cy="41610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Wie entsteht die Milch?</a:t>
            </a:r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de-CH" dirty="0"/>
              <a:t>Vorverdauung</a:t>
            </a:r>
          </a:p>
          <a:p>
            <a:pPr>
              <a:buFont typeface="+mj-lt"/>
              <a:buAutoNum type="arabicPeriod"/>
            </a:pPr>
            <a:r>
              <a:rPr lang="de-CH" dirty="0"/>
              <a:t>Schickt Grasknäuel zum Wiederkauen hoch</a:t>
            </a:r>
          </a:p>
          <a:p>
            <a:pPr>
              <a:buFont typeface="+mj-lt"/>
              <a:buAutoNum type="arabicPeriod"/>
            </a:pPr>
            <a:r>
              <a:rPr lang="de-CH" dirty="0"/>
              <a:t>Entzieht dem </a:t>
            </a:r>
            <a:r>
              <a:rPr lang="de-CH" dirty="0" err="1"/>
              <a:t>Grasbrei</a:t>
            </a:r>
            <a:r>
              <a:rPr lang="de-CH" dirty="0"/>
              <a:t> Flüssigkeit</a:t>
            </a:r>
          </a:p>
          <a:p>
            <a:pPr>
              <a:buFont typeface="+mj-lt"/>
              <a:buAutoNum type="arabicPeriod"/>
            </a:pPr>
            <a:r>
              <a:rPr lang="de-CH" dirty="0"/>
              <a:t>Hauptverdauung</a:t>
            </a:r>
          </a:p>
          <a:p>
            <a:pPr>
              <a:buFont typeface="+mj-lt"/>
              <a:buAutoNum type="arabicPeriod"/>
            </a:pPr>
            <a:r>
              <a:rPr lang="de-CH" b="1" dirty="0">
                <a:solidFill>
                  <a:schemeClr val="accent5">
                    <a:lumMod val="50000"/>
                  </a:schemeClr>
                </a:solidFill>
              </a:rPr>
              <a:t>Milchbildung im Euter</a:t>
            </a:r>
          </a:p>
        </p:txBody>
      </p:sp>
    </p:spTree>
    <p:extLst>
      <p:ext uri="{BB962C8B-B14F-4D97-AF65-F5344CB8AC3E}">
        <p14:creationId xmlns:p14="http://schemas.microsoft.com/office/powerpoint/2010/main" val="843203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100</Words>
  <Application>Microsoft Office PowerPoint</Application>
  <PresentationFormat>Bildschirmpräsentation (16:10)</PresentationFormat>
  <Paragraphs>53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Tw Cen MT</vt:lpstr>
      <vt:lpstr>Office</vt:lpstr>
      <vt:lpstr>Herzlich willkommen auf dem Guntli Hof</vt:lpstr>
      <vt:lpstr>Adresse</vt:lpstr>
      <vt:lpstr>Standbeine</vt:lpstr>
      <vt:lpstr>Tiere auf dem Hof</vt:lpstr>
      <vt:lpstr>Tiere auf dem Hof</vt:lpstr>
      <vt:lpstr>Was fressen unsere Kühe?</vt:lpstr>
      <vt:lpstr>Was bauen wir an?</vt:lpstr>
      <vt:lpstr>Wie entsteht die Milch?</vt:lpstr>
      <vt:lpstr>Wie entsteht die Milch?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2016-05-28T06:06:59Z</dcterms:created>
  <dcterms:modified xsi:type="dcterms:W3CDTF">2017-01-10T20:22:57Z</dcterms:modified>
</cp:coreProperties>
</file>