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7099300" cy="10234613"/>
  <p:custShowLst>
    <p:custShow name="Eigene Kurse" id="0">
      <p:sldLst>
        <p:sld r:id="rId2"/>
        <p:sld r:id="rId3"/>
        <p:sld r:id="rId4"/>
        <p:sld r:id="rId5"/>
        <p:sld r:id="rId6"/>
        <p:sld r:id="rId7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7446" autoAdjust="0"/>
  </p:normalViewPr>
  <p:slideViewPr>
    <p:cSldViewPr snapToGrid="0">
      <p:cViewPr varScale="1">
        <p:scale>
          <a:sx n="112" d="100"/>
          <a:sy n="112" d="100"/>
        </p:scale>
        <p:origin x="43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9" d="100"/>
          <a:sy n="79" d="100"/>
        </p:scale>
        <p:origin x="396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0EB229A-0971-4A3D-93E1-AF4C737FFD5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34427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58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059CF41-0D38-49CC-A5B4-263DEFCCD5CD}" type="datetimeFigureOut">
              <a:rPr lang="de-CH" smtClean="0"/>
              <a:t>16.01.2017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9CC8B6E-02CF-46D5-803B-224459BB06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2014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 userDrawn="1"/>
        </p:nvSpPr>
        <p:spPr>
          <a:xfrm>
            <a:off x="10950550" y="6021928"/>
            <a:ext cx="11800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b="1" dirty="0" err="1">
                <a:solidFill>
                  <a:schemeClr val="accent1"/>
                </a:solidFill>
              </a:rPr>
              <a:t>o</a:t>
            </a:r>
            <a:r>
              <a:rPr lang="de-CH" sz="1100" dirty="0" err="1"/>
              <a:t>¦</a:t>
            </a:r>
            <a:r>
              <a:rPr lang="de-CH" sz="1100" b="1" dirty="0" err="1">
                <a:solidFill>
                  <a:schemeClr val="accent1"/>
                </a:solidFill>
              </a:rPr>
              <a:t>s</a:t>
            </a:r>
            <a:r>
              <a:rPr lang="de-CH" sz="1100" baseline="0" dirty="0"/>
              <a:t> consulting </a:t>
            </a:r>
            <a:r>
              <a:rPr lang="de-CH" sz="1100" baseline="0" dirty="0" err="1"/>
              <a:t>ag</a:t>
            </a:r>
            <a:endParaRPr lang="de-CH" sz="1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3158" y="1997242"/>
            <a:ext cx="9952522" cy="3871852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1741" y="2748614"/>
            <a:ext cx="859611" cy="33530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§"/>
        <a:tabLst>
          <a:tab pos="714375" algn="l"/>
          <a:tab pos="1438275" algn="l"/>
          <a:tab pos="2152650" algn="l"/>
        </a:tabLst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Seminar-Angebot</a:t>
            </a: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Präsentation Kundenmeeting 31. Mai 2017</a:t>
            </a:r>
          </a:p>
        </p:txBody>
      </p:sp>
    </p:spTree>
    <p:extLst>
      <p:ext uri="{BB962C8B-B14F-4D97-AF65-F5344CB8AC3E}">
        <p14:creationId xmlns:p14="http://schemas.microsoft.com/office/powerpoint/2010/main" val="334032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Outlook Zeitmanagement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3314700" algn="l"/>
              </a:tabLst>
            </a:pPr>
            <a:r>
              <a:rPr lang="de-CH" dirty="0"/>
              <a:t>Effektiver arbeiten mit Aufgabenlisten</a:t>
            </a:r>
          </a:p>
          <a:p>
            <a:r>
              <a:rPr lang="de-CH" dirty="0"/>
              <a:t>Methoden der Zeitplanung</a:t>
            </a:r>
          </a:p>
          <a:p>
            <a:r>
              <a:rPr lang="de-CH" dirty="0"/>
              <a:t>E-Mail-Kommunikation optimieren</a:t>
            </a:r>
          </a:p>
          <a:p>
            <a:r>
              <a:rPr lang="de-CH" dirty="0"/>
              <a:t>Analyse des eigenen Arbeitsstils</a:t>
            </a:r>
          </a:p>
          <a:p>
            <a:r>
              <a:rPr lang="de-CH" dirty="0"/>
              <a:t>Zeitdiebe erkennen und eliminieren</a:t>
            </a:r>
          </a:p>
          <a:p>
            <a:r>
              <a:rPr lang="de-CH"/>
              <a:t>Auf </a:t>
            </a:r>
            <a:r>
              <a:rPr lang="de-CH" smtClean="0"/>
              <a:t>Störungen/Unterbrechungen </a:t>
            </a:r>
            <a:r>
              <a:rPr lang="de-CH" dirty="0"/>
              <a:t>richtig reagieren</a:t>
            </a:r>
          </a:p>
          <a:p>
            <a:r>
              <a:rPr lang="de-CH" dirty="0"/>
              <a:t>SMART-Methode</a:t>
            </a:r>
          </a:p>
          <a:p>
            <a:r>
              <a:rPr lang="de-CH" dirty="0"/>
              <a:t>Prioritäten optimal setzen (Eisenhower/Pareto)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1536" y="4869338"/>
            <a:ext cx="1288377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2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PowerPoint Präsentationstechnik</a:t>
            </a:r>
            <a:endParaRPr lang="de-CH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Sicher und souverän vor Publikum präsentieren</a:t>
            </a:r>
          </a:p>
          <a:p>
            <a:r>
              <a:rPr lang="de-CH" dirty="0"/>
              <a:t>PowerPoint und </a:t>
            </a:r>
            <a:r>
              <a:rPr lang="de-CH" dirty="0" err="1"/>
              <a:t>Beamer</a:t>
            </a:r>
            <a:r>
              <a:rPr lang="de-CH" dirty="0"/>
              <a:t> zielgerichtet einsetzen</a:t>
            </a:r>
          </a:p>
          <a:p>
            <a:r>
              <a:rPr lang="de-CH" dirty="0"/>
              <a:t>Klar strukturierte Präsentationen</a:t>
            </a:r>
          </a:p>
          <a:p>
            <a:r>
              <a:rPr lang="de-CH" dirty="0"/>
              <a:t>Überzeugende Ausstrahlung gewinnen</a:t>
            </a:r>
          </a:p>
          <a:p>
            <a:r>
              <a:rPr lang="de-CH" dirty="0"/>
              <a:t>Komplexe Informationen klar und einfach präsentieren</a:t>
            </a:r>
          </a:p>
          <a:p>
            <a:r>
              <a:rPr lang="de-CH" dirty="0"/>
              <a:t>Wirkung von Stimme, Gestik, Mimik kennenlernen (Videotraining)</a:t>
            </a:r>
          </a:p>
          <a:p>
            <a:r>
              <a:rPr lang="de-CH" dirty="0"/>
              <a:t>Ideen wirkungsvoll verkaufen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10711535" y="4868976"/>
            <a:ext cx="1288378" cy="1260000"/>
            <a:chOff x="10711535" y="4868976"/>
            <a:chExt cx="1288378" cy="1260000"/>
          </a:xfrm>
        </p:grpSpPr>
        <p:sp>
          <p:nvSpPr>
            <p:cNvPr id="3" name="Herz 2"/>
            <p:cNvSpPr/>
            <p:nvPr/>
          </p:nvSpPr>
          <p:spPr>
            <a:xfrm>
              <a:off x="11014638" y="5172408"/>
              <a:ext cx="682171" cy="696686"/>
            </a:xfrm>
            <a:prstGeom prst="hear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11535" y="4868976"/>
              <a:ext cx="1288378" cy="12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071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Excel komplexe Diagramme</a:t>
            </a:r>
            <a:endParaRPr lang="de-CH" dirty="0"/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Diagrammtypen</a:t>
            </a:r>
          </a:p>
          <a:p>
            <a:r>
              <a:rPr lang="de-CH" dirty="0"/>
              <a:t>Diagramm anpassen</a:t>
            </a:r>
          </a:p>
          <a:p>
            <a:r>
              <a:rPr lang="de-CH" dirty="0"/>
              <a:t>Statistische Elemente</a:t>
            </a:r>
          </a:p>
          <a:p>
            <a:r>
              <a:rPr lang="de-CH" dirty="0"/>
              <a:t>Sekundärachsen</a:t>
            </a:r>
          </a:p>
          <a:p>
            <a:r>
              <a:rPr lang="de-CH" dirty="0"/>
              <a:t>Dynamische Datenbereiche</a:t>
            </a:r>
          </a:p>
          <a:p>
            <a:r>
              <a:rPr lang="de-CH" dirty="0"/>
              <a:t>Spezialdiagramme</a:t>
            </a:r>
          </a:p>
          <a:p>
            <a:r>
              <a:rPr lang="de-CH" dirty="0"/>
              <a:t>Alternativen zu Diagrammen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hidden">
          <a:xfrm>
            <a:off x="10711535" y="4868976"/>
            <a:ext cx="1288378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83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Excel für Controller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Filter, Zwischensummen</a:t>
            </a:r>
          </a:p>
          <a:p>
            <a:r>
              <a:rPr lang="de-CH" dirty="0"/>
              <a:t>PivotTables</a:t>
            </a:r>
          </a:p>
          <a:p>
            <a:r>
              <a:rPr lang="de-CH" dirty="0"/>
              <a:t>Rentabilitäts-/Liquiditätskennzahlen</a:t>
            </a:r>
          </a:p>
          <a:p>
            <a:r>
              <a:rPr lang="de-CH" dirty="0"/>
              <a:t>Break-Even-Analyse</a:t>
            </a:r>
          </a:p>
          <a:p>
            <a:r>
              <a:rPr lang="de-CH" dirty="0"/>
              <a:t>Controlling-Berichte</a:t>
            </a:r>
          </a:p>
          <a:p>
            <a:r>
              <a:rPr lang="de-CH" dirty="0"/>
              <a:t>Mustervorlagen</a:t>
            </a:r>
          </a:p>
          <a:p>
            <a:r>
              <a:rPr lang="de-CH" dirty="0"/>
              <a:t>Ansichts- und Reportmanager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hidden">
          <a:xfrm>
            <a:off x="10711535" y="4868976"/>
            <a:ext cx="1288378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9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Excel Analysetools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Sortieren von Daten</a:t>
            </a:r>
          </a:p>
          <a:p>
            <a:r>
              <a:rPr lang="de-CH"/>
              <a:t>Daten </a:t>
            </a:r>
            <a:r>
              <a:rPr lang="de-CH" smtClean="0"/>
              <a:t>filtern</a:t>
            </a:r>
            <a:endParaRPr lang="de-CH" dirty="0"/>
          </a:p>
          <a:p>
            <a:r>
              <a:rPr lang="de-CH" dirty="0"/>
              <a:t>PivotTables und </a:t>
            </a:r>
            <a:r>
              <a:rPr lang="de-CH" dirty="0" err="1"/>
              <a:t>PivotCharts</a:t>
            </a:r>
            <a:endParaRPr lang="de-CH" dirty="0"/>
          </a:p>
          <a:p>
            <a:r>
              <a:rPr lang="de-CH" dirty="0"/>
              <a:t>Externe Daten (Access, Text)</a:t>
            </a:r>
          </a:p>
          <a:p>
            <a:r>
              <a:rPr lang="de-CH" dirty="0"/>
              <a:t>Funktionen zur Datenauswertung</a:t>
            </a:r>
          </a:p>
          <a:p>
            <a:r>
              <a:rPr lang="de-CH" dirty="0"/>
              <a:t>Prognosetools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hidden">
          <a:xfrm>
            <a:off x="10711535" y="4868976"/>
            <a:ext cx="1288378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47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Word umfangreiche Dokumente</a:t>
            </a:r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Dokumentvorlagen</a:t>
            </a:r>
          </a:p>
          <a:p>
            <a:r>
              <a:rPr lang="de-CH" dirty="0"/>
              <a:t>Formatvorlagen</a:t>
            </a:r>
          </a:p>
          <a:p>
            <a:r>
              <a:rPr lang="de-CH" dirty="0"/>
              <a:t>Abschnitts-/Seitenformatierung</a:t>
            </a:r>
          </a:p>
          <a:p>
            <a:r>
              <a:rPr lang="de-CH" dirty="0"/>
              <a:t>Inhaltsverzeichnis</a:t>
            </a:r>
          </a:p>
          <a:p>
            <a:r>
              <a:rPr lang="de-CH" dirty="0"/>
              <a:t>Index-/Abbildungsverzeichnis</a:t>
            </a:r>
          </a:p>
          <a:p>
            <a:r>
              <a:rPr lang="de-CH" dirty="0"/>
              <a:t>Kopf-/Fusszeilen</a:t>
            </a:r>
          </a:p>
          <a:p>
            <a:r>
              <a:rPr lang="de-CH" dirty="0"/>
              <a:t>Textmarken/Querverweise</a:t>
            </a:r>
          </a:p>
          <a:p>
            <a:r>
              <a:rPr lang="de-CH" dirty="0" err="1"/>
              <a:t>Nummerierungssysteme</a:t>
            </a:r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1535" y="4868976"/>
            <a:ext cx="1288378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98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Überblick: klassische Office-Kurse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702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7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42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Rückblick">
  <a:themeElements>
    <a:clrScheme name="Grü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149</Words>
  <Application>Microsoft Office PowerPoint</Application>
  <PresentationFormat>Breitbild</PresentationFormat>
  <Paragraphs>52</Paragraphs>
  <Slides>9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14" baseType="lpstr">
      <vt:lpstr>Calibri</vt:lpstr>
      <vt:lpstr>Calibri Light</vt:lpstr>
      <vt:lpstr>Wingdings</vt:lpstr>
      <vt:lpstr>Rückblick</vt:lpstr>
      <vt:lpstr>Seminar-Angebot</vt:lpstr>
      <vt:lpstr>Outlook Zeitmanagement</vt:lpstr>
      <vt:lpstr>PowerPoint Präsentationstechnik</vt:lpstr>
      <vt:lpstr>Excel komplexe Diagramme</vt:lpstr>
      <vt:lpstr>Excel für Controller</vt:lpstr>
      <vt:lpstr>Excel Analysetools</vt:lpstr>
      <vt:lpstr>Word umfangreiche Dokumente</vt:lpstr>
      <vt:lpstr>Überblick: klassische Office-Kurse</vt:lpstr>
      <vt:lpstr>PowerPoint-Präsentation</vt:lpstr>
      <vt:lpstr>Eigene Kurse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2016-08-21T09:47:07Z</dcterms:created>
  <dcterms:modified xsi:type="dcterms:W3CDTF">2017-01-16T12:10:45Z</dcterms:modified>
</cp:coreProperties>
</file>