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8" r:id="rId2"/>
    <p:sldId id="263" r:id="rId3"/>
    <p:sldId id="264" r:id="rId4"/>
    <p:sldId id="265" r:id="rId5"/>
    <p:sldId id="272" r:id="rId6"/>
    <p:sldId id="268" r:id="rId7"/>
    <p:sldId id="267" r:id="rId8"/>
    <p:sldId id="269" r:id="rId9"/>
    <p:sldId id="271" r:id="rId10"/>
    <p:sldId id="270" r:id="rId11"/>
  </p:sldIdLst>
  <p:sldSz cx="12192000" cy="6858000"/>
  <p:notesSz cx="6858000" cy="9144000"/>
  <p:custShowLst>
    <p:custShow name="Verband" id="0">
      <p:sldLst>
        <p:sld r:id="rId2"/>
        <p:sld r:id="rId3"/>
        <p:sld r:id="rId4"/>
        <p:sld r:id="rId5"/>
        <p:sld r:id="rId6"/>
        <p:sld r:id="rId8"/>
        <p:sld r:id="rId9"/>
        <p:sld r:id="rId10"/>
        <p:sld r:id="rId11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C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18" autoAdjust="0"/>
    <p:restoredTop sz="95628" autoAdjust="0"/>
  </p:normalViewPr>
  <p:slideViewPr>
    <p:cSldViewPr snapToGrid="0">
      <p:cViewPr varScale="1">
        <p:scale>
          <a:sx n="172" d="100"/>
          <a:sy n="172" d="100"/>
        </p:scale>
        <p:origin x="3114" y="1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7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Aufteilung der Einsätze nach Bereich</a:t>
            </a:r>
          </a:p>
        </c:rich>
      </c:tx>
      <c:layout>
        <c:manualLayout>
          <c:xMode val="edge"/>
          <c:yMode val="edge"/>
          <c:x val="1.5339603821696047E-2"/>
          <c:y val="1.502697875137875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Anzahl h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642F-4E97-9407-3D91CE9F461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642F-4E97-9407-3D91CE9F461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642F-4E97-9407-3D91CE9F461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642F-4E97-9407-3D91CE9F461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642F-4E97-9407-3D91CE9F461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642F-4E97-9407-3D91CE9F461B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Tabelle1!$A$2:$A$7</c:f>
              <c:strCache>
                <c:ptCount val="6"/>
                <c:pt idx="0">
                  <c:v>Aufbau</c:v>
                </c:pt>
                <c:pt idx="1">
                  <c:v>Abbau</c:v>
                </c:pt>
                <c:pt idx="2">
                  <c:v>Gastro</c:v>
                </c:pt>
                <c:pt idx="3">
                  <c:v>Verkehrsdienst</c:v>
                </c:pt>
                <c:pt idx="4">
                  <c:v>Wettspiel</c:v>
                </c:pt>
                <c:pt idx="5">
                  <c:v>Allgemeines</c:v>
                </c:pt>
              </c:strCache>
            </c:strRef>
          </c:cat>
          <c:val>
            <c:numRef>
              <c:f>Tabelle1!$B$2:$B$7</c:f>
              <c:numCache>
                <c:formatCode>#,##0\ "h"</c:formatCode>
                <c:ptCount val="6"/>
                <c:pt idx="0">
                  <c:v>5200</c:v>
                </c:pt>
                <c:pt idx="1">
                  <c:v>3600</c:v>
                </c:pt>
                <c:pt idx="2">
                  <c:v>15000</c:v>
                </c:pt>
                <c:pt idx="3">
                  <c:v>1900</c:v>
                </c:pt>
                <c:pt idx="4">
                  <c:v>4500</c:v>
                </c:pt>
                <c:pt idx="5">
                  <c:v>3800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92-455B-B208-88DE2F5CBFAA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393432445528731"/>
          <c:y val="0.15789757658612127"/>
          <c:w val="0.20856628220565845"/>
          <c:h val="0.41328356524181714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BA5AD8-6170-47F7-9516-651ECC3FF2B2}" type="doc">
      <dgm:prSet loTypeId="urn:microsoft.com/office/officeart/2005/8/layout/chevron2" loCatId="process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de-CH"/>
        </a:p>
      </dgm:t>
    </dgm:pt>
    <dgm:pt modelId="{B66A66BD-B6FC-485D-86D2-AA52AE448B75}">
      <dgm:prSet phldrT="[Text]"/>
      <dgm:spPr/>
      <dgm:t>
        <a:bodyPr/>
        <a:lstStyle/>
        <a:p>
          <a:r>
            <a:rPr lang="de-CH" dirty="0"/>
            <a:t>März</a:t>
          </a:r>
        </a:p>
      </dgm:t>
    </dgm:pt>
    <dgm:pt modelId="{2B0EB39C-935D-4966-90BD-3C236B190168}" type="parTrans" cxnId="{5F152417-1493-43E4-85B3-0D3D72A6EC92}">
      <dgm:prSet/>
      <dgm:spPr/>
      <dgm:t>
        <a:bodyPr/>
        <a:lstStyle/>
        <a:p>
          <a:endParaRPr lang="de-CH"/>
        </a:p>
      </dgm:t>
    </dgm:pt>
    <dgm:pt modelId="{7DD90909-FE3E-4A84-8E0B-DA7CAD84D69E}" type="sibTrans" cxnId="{5F152417-1493-43E4-85B3-0D3D72A6EC92}">
      <dgm:prSet/>
      <dgm:spPr/>
      <dgm:t>
        <a:bodyPr/>
        <a:lstStyle/>
        <a:p>
          <a:endParaRPr lang="de-CH"/>
        </a:p>
      </dgm:t>
    </dgm:pt>
    <dgm:pt modelId="{FEB07720-71AB-4EBA-A6D8-2988E2109470}">
      <dgm:prSet phldrT="[Text]"/>
      <dgm:spPr/>
      <dgm:t>
        <a:bodyPr/>
        <a:lstStyle/>
        <a:p>
          <a:pPr indent="-288000">
            <a:buFontTx/>
            <a:buBlip>
              <a:blip xmlns:r="http://schemas.openxmlformats.org/officeDocument/2006/relationships" r:embed="rId1"/>
            </a:buBlip>
          </a:pPr>
          <a:r>
            <a:rPr lang="de-CH" dirty="0"/>
            <a:t>Infoanlass </a:t>
          </a:r>
        </a:p>
      </dgm:t>
    </dgm:pt>
    <dgm:pt modelId="{37322634-EE0C-4DCF-B104-A504E8F7AF11}" type="parTrans" cxnId="{9ECAC538-94C7-4B91-87D9-ADBEC4EABECA}">
      <dgm:prSet/>
      <dgm:spPr/>
      <dgm:t>
        <a:bodyPr/>
        <a:lstStyle/>
        <a:p>
          <a:endParaRPr lang="de-CH"/>
        </a:p>
      </dgm:t>
    </dgm:pt>
    <dgm:pt modelId="{558450B5-F13A-412C-A7C0-D88CAECC06F8}" type="sibTrans" cxnId="{9ECAC538-94C7-4B91-87D9-ADBEC4EABECA}">
      <dgm:prSet/>
      <dgm:spPr/>
      <dgm:t>
        <a:bodyPr/>
        <a:lstStyle/>
        <a:p>
          <a:endParaRPr lang="de-CH"/>
        </a:p>
      </dgm:t>
    </dgm:pt>
    <dgm:pt modelId="{2AA9150E-2323-400C-BA4C-D69201F2DEF8}">
      <dgm:prSet phldrT="[Text]"/>
      <dgm:spPr/>
      <dgm:t>
        <a:bodyPr/>
        <a:lstStyle/>
        <a:p>
          <a:pPr indent="-288000">
            <a:buFontTx/>
            <a:buBlip>
              <a:blip xmlns:r="http://schemas.openxmlformats.org/officeDocument/2006/relationships" r:embed="rId1"/>
            </a:buBlip>
          </a:pPr>
          <a:r>
            <a:rPr lang="de-CH" dirty="0"/>
            <a:t>Infobrief an Vereine</a:t>
          </a:r>
        </a:p>
      </dgm:t>
    </dgm:pt>
    <dgm:pt modelId="{DF4C088C-AFBF-45DA-B1ED-256E99C34AA5}" type="parTrans" cxnId="{ADA86A1F-E10A-4EC6-AA2D-21D53A51DE89}">
      <dgm:prSet/>
      <dgm:spPr/>
      <dgm:t>
        <a:bodyPr/>
        <a:lstStyle/>
        <a:p>
          <a:endParaRPr lang="de-CH"/>
        </a:p>
      </dgm:t>
    </dgm:pt>
    <dgm:pt modelId="{C0FB6E5F-87E0-4569-9454-163C9B66600B}" type="sibTrans" cxnId="{ADA86A1F-E10A-4EC6-AA2D-21D53A51DE89}">
      <dgm:prSet/>
      <dgm:spPr/>
      <dgm:t>
        <a:bodyPr/>
        <a:lstStyle/>
        <a:p>
          <a:endParaRPr lang="de-CH"/>
        </a:p>
      </dgm:t>
    </dgm:pt>
    <dgm:pt modelId="{8A4EBC9F-CAAA-47D5-9318-1EB940FB7023}">
      <dgm:prSet phldrT="[Text]"/>
      <dgm:spPr/>
      <dgm:t>
        <a:bodyPr/>
        <a:lstStyle/>
        <a:p>
          <a:r>
            <a:rPr lang="de-CH" dirty="0"/>
            <a:t>April</a:t>
          </a:r>
        </a:p>
      </dgm:t>
    </dgm:pt>
    <dgm:pt modelId="{C79C0E23-E290-4F8B-B9FD-1F5185B6CB85}" type="parTrans" cxnId="{F9477F4C-9B91-45BE-B29D-F78E7122FBE8}">
      <dgm:prSet/>
      <dgm:spPr/>
      <dgm:t>
        <a:bodyPr/>
        <a:lstStyle/>
        <a:p>
          <a:endParaRPr lang="de-CH"/>
        </a:p>
      </dgm:t>
    </dgm:pt>
    <dgm:pt modelId="{5D815D90-E829-44D2-B434-3E38511F0C62}" type="sibTrans" cxnId="{F9477F4C-9B91-45BE-B29D-F78E7122FBE8}">
      <dgm:prSet/>
      <dgm:spPr/>
      <dgm:t>
        <a:bodyPr/>
        <a:lstStyle/>
        <a:p>
          <a:endParaRPr lang="de-CH"/>
        </a:p>
      </dgm:t>
    </dgm:pt>
    <dgm:pt modelId="{4C012124-97F2-4EB0-9FB3-9B2D515482D6}">
      <dgm:prSet phldrT="[Text]" custT="1"/>
      <dgm:spPr/>
      <dgm:t>
        <a:bodyPr/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Vereine rekrutieren</a:t>
          </a:r>
        </a:p>
      </dgm:t>
    </dgm:pt>
    <dgm:pt modelId="{7C90AC29-789D-4A5E-A24B-8E3D109F3072}" type="parTrans" cxnId="{3CF932B5-4918-4F29-8F3E-0E3766F1B037}">
      <dgm:prSet/>
      <dgm:spPr/>
      <dgm:t>
        <a:bodyPr/>
        <a:lstStyle/>
        <a:p>
          <a:endParaRPr lang="de-CH"/>
        </a:p>
      </dgm:t>
    </dgm:pt>
    <dgm:pt modelId="{372A97AA-6C09-460E-B148-E5EA8B48576B}" type="sibTrans" cxnId="{3CF932B5-4918-4F29-8F3E-0E3766F1B037}">
      <dgm:prSet/>
      <dgm:spPr/>
      <dgm:t>
        <a:bodyPr/>
        <a:lstStyle/>
        <a:p>
          <a:endParaRPr lang="de-CH"/>
        </a:p>
      </dgm:t>
    </dgm:pt>
    <dgm:pt modelId="{7069D6B6-7EFA-4EA4-AAB6-8DA69A2B9C33}">
      <dgm:prSet phldrT="[Text]" custT="1"/>
      <dgm:spPr/>
      <dgm:t>
        <a:bodyPr/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Formular einsenden</a:t>
          </a:r>
        </a:p>
      </dgm:t>
    </dgm:pt>
    <dgm:pt modelId="{361AD006-5737-4D9E-B42A-A2244313E0DA}" type="parTrans" cxnId="{62EE2C69-CA1D-4E0D-8ECA-9C57EDE43076}">
      <dgm:prSet/>
      <dgm:spPr/>
      <dgm:t>
        <a:bodyPr/>
        <a:lstStyle/>
        <a:p>
          <a:endParaRPr lang="de-CH"/>
        </a:p>
      </dgm:t>
    </dgm:pt>
    <dgm:pt modelId="{2C34F196-1A90-4AD6-ACB0-03835E5D70D1}" type="sibTrans" cxnId="{62EE2C69-CA1D-4E0D-8ECA-9C57EDE43076}">
      <dgm:prSet/>
      <dgm:spPr/>
      <dgm:t>
        <a:bodyPr/>
        <a:lstStyle/>
        <a:p>
          <a:endParaRPr lang="de-CH"/>
        </a:p>
      </dgm:t>
    </dgm:pt>
    <dgm:pt modelId="{F2FBF5FD-D8DF-4B65-B289-E52A7943B82A}">
      <dgm:prSet phldrT="[Text]"/>
      <dgm:spPr/>
      <dgm:t>
        <a:bodyPr/>
        <a:lstStyle/>
        <a:p>
          <a:r>
            <a:rPr lang="de-CH" dirty="0"/>
            <a:t>Mai</a:t>
          </a:r>
        </a:p>
      </dgm:t>
    </dgm:pt>
    <dgm:pt modelId="{F20020A6-B886-424F-A8EE-095B536CBD70}" type="parTrans" cxnId="{86835832-3B5F-4C6C-A75F-C8B980B7E495}">
      <dgm:prSet/>
      <dgm:spPr/>
      <dgm:t>
        <a:bodyPr/>
        <a:lstStyle/>
        <a:p>
          <a:endParaRPr lang="de-CH"/>
        </a:p>
      </dgm:t>
    </dgm:pt>
    <dgm:pt modelId="{E91391A8-45D6-46AA-92A9-5B1042DDB042}" type="sibTrans" cxnId="{86835832-3B5F-4C6C-A75F-C8B980B7E495}">
      <dgm:prSet/>
      <dgm:spPr/>
      <dgm:t>
        <a:bodyPr/>
        <a:lstStyle/>
        <a:p>
          <a:endParaRPr lang="de-CH"/>
        </a:p>
      </dgm:t>
    </dgm:pt>
    <dgm:pt modelId="{88F7880F-2C8F-4386-B510-C99BA9673522}">
      <dgm:prSet phldrT="[Text]" custT="1"/>
      <dgm:spPr/>
      <dgm:t>
        <a:bodyPr/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Helfende einteilen</a:t>
          </a:r>
        </a:p>
      </dgm:t>
    </dgm:pt>
    <dgm:pt modelId="{58B4E10F-A472-49EE-B9CA-559B57C2509E}" type="parTrans" cxnId="{56F7412A-9583-4F82-A41D-BC624207B7B9}">
      <dgm:prSet/>
      <dgm:spPr/>
      <dgm:t>
        <a:bodyPr/>
        <a:lstStyle/>
        <a:p>
          <a:endParaRPr lang="de-CH"/>
        </a:p>
      </dgm:t>
    </dgm:pt>
    <dgm:pt modelId="{3D974EC5-3E54-4DE2-9378-C998C24D6BA8}" type="sibTrans" cxnId="{56F7412A-9583-4F82-A41D-BC624207B7B9}">
      <dgm:prSet/>
      <dgm:spPr/>
      <dgm:t>
        <a:bodyPr/>
        <a:lstStyle/>
        <a:p>
          <a:endParaRPr lang="de-CH"/>
        </a:p>
      </dgm:t>
    </dgm:pt>
    <dgm:pt modelId="{8ED1D9EB-C0E8-4BBF-8A1B-7C5C7BD993CA}">
      <dgm:prSet phldrT="[Text]" custT="1"/>
      <dgm:spPr/>
      <dgm:t>
        <a:bodyPr/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Aufgebot an Vereine</a:t>
          </a:r>
        </a:p>
      </dgm:t>
    </dgm:pt>
    <dgm:pt modelId="{307F6569-3152-4D53-B884-F45053CC18EB}" type="parTrans" cxnId="{200C4A1F-731D-4745-AB85-0E396B17F9E9}">
      <dgm:prSet/>
      <dgm:spPr/>
      <dgm:t>
        <a:bodyPr/>
        <a:lstStyle/>
        <a:p>
          <a:endParaRPr lang="de-CH"/>
        </a:p>
      </dgm:t>
    </dgm:pt>
    <dgm:pt modelId="{B2B0DBB1-C6F1-484E-9868-A2953B841C2E}" type="sibTrans" cxnId="{200C4A1F-731D-4745-AB85-0E396B17F9E9}">
      <dgm:prSet/>
      <dgm:spPr/>
      <dgm:t>
        <a:bodyPr/>
        <a:lstStyle/>
        <a:p>
          <a:endParaRPr lang="de-CH"/>
        </a:p>
      </dgm:t>
    </dgm:pt>
    <dgm:pt modelId="{BC34CBE1-3F6F-49F7-933C-26EFAC8DAFFB}" type="pres">
      <dgm:prSet presAssocID="{5CBA5AD8-6170-47F7-9516-651ECC3FF2B2}" presName="linearFlow" presStyleCnt="0">
        <dgm:presLayoutVars>
          <dgm:dir/>
          <dgm:animLvl val="lvl"/>
          <dgm:resizeHandles val="exact"/>
        </dgm:presLayoutVars>
      </dgm:prSet>
      <dgm:spPr/>
    </dgm:pt>
    <dgm:pt modelId="{B90C8792-742F-4B22-BCAE-535EF4F6D279}" type="pres">
      <dgm:prSet presAssocID="{B66A66BD-B6FC-485D-86D2-AA52AE448B75}" presName="composite" presStyleCnt="0"/>
      <dgm:spPr/>
    </dgm:pt>
    <dgm:pt modelId="{9979CCD1-F634-48ED-B0D5-C20DD3E63B22}" type="pres">
      <dgm:prSet presAssocID="{B66A66BD-B6FC-485D-86D2-AA52AE448B75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7D196819-F1DA-4417-82E1-FB264093D705}" type="pres">
      <dgm:prSet presAssocID="{B66A66BD-B6FC-485D-86D2-AA52AE448B75}" presName="descendantText" presStyleLbl="alignAcc1" presStyleIdx="0" presStyleCnt="3">
        <dgm:presLayoutVars>
          <dgm:bulletEnabled val="1"/>
        </dgm:presLayoutVars>
      </dgm:prSet>
      <dgm:spPr/>
    </dgm:pt>
    <dgm:pt modelId="{767E74D2-9CA1-4063-898E-2DEE5EB98322}" type="pres">
      <dgm:prSet presAssocID="{7DD90909-FE3E-4A84-8E0B-DA7CAD84D69E}" presName="sp" presStyleCnt="0"/>
      <dgm:spPr/>
    </dgm:pt>
    <dgm:pt modelId="{51A44C1F-72F1-4775-8F73-E2C22AD0C9E3}" type="pres">
      <dgm:prSet presAssocID="{8A4EBC9F-CAAA-47D5-9318-1EB940FB7023}" presName="composite" presStyleCnt="0"/>
      <dgm:spPr/>
    </dgm:pt>
    <dgm:pt modelId="{C9FE3FFB-A4BF-497F-B91C-2AC806AAF713}" type="pres">
      <dgm:prSet presAssocID="{8A4EBC9F-CAAA-47D5-9318-1EB940FB7023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E22B5AE-DC46-42B7-9249-FDE4BA342B6A}" type="pres">
      <dgm:prSet presAssocID="{8A4EBC9F-CAAA-47D5-9318-1EB940FB7023}" presName="descendantText" presStyleLbl="alignAcc1" presStyleIdx="1" presStyleCnt="3" custLinFactNeighborX="292" custLinFactNeighborY="2187">
        <dgm:presLayoutVars>
          <dgm:bulletEnabled val="1"/>
        </dgm:presLayoutVars>
      </dgm:prSet>
      <dgm:spPr/>
    </dgm:pt>
    <dgm:pt modelId="{B2918945-CF5F-4937-8146-555DFDF6D3F3}" type="pres">
      <dgm:prSet presAssocID="{5D815D90-E829-44D2-B434-3E38511F0C62}" presName="sp" presStyleCnt="0"/>
      <dgm:spPr/>
    </dgm:pt>
    <dgm:pt modelId="{FC3BE6BB-56FE-4835-9122-2B3FCDC71F07}" type="pres">
      <dgm:prSet presAssocID="{F2FBF5FD-D8DF-4B65-B289-E52A7943B82A}" presName="composite" presStyleCnt="0"/>
      <dgm:spPr/>
    </dgm:pt>
    <dgm:pt modelId="{1E28AFDC-6544-4339-A9A4-A1552A5EF468}" type="pres">
      <dgm:prSet presAssocID="{F2FBF5FD-D8DF-4B65-B289-E52A7943B82A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E8A9961D-83F0-4D1F-80A1-954CCD012656}" type="pres">
      <dgm:prSet presAssocID="{F2FBF5FD-D8DF-4B65-B289-E52A7943B82A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5F152417-1493-43E4-85B3-0D3D72A6EC92}" srcId="{5CBA5AD8-6170-47F7-9516-651ECC3FF2B2}" destId="{B66A66BD-B6FC-485D-86D2-AA52AE448B75}" srcOrd="0" destOrd="0" parTransId="{2B0EB39C-935D-4966-90BD-3C236B190168}" sibTransId="{7DD90909-FE3E-4A84-8E0B-DA7CAD84D69E}"/>
    <dgm:cxn modelId="{200C4A1F-731D-4745-AB85-0E396B17F9E9}" srcId="{F2FBF5FD-D8DF-4B65-B289-E52A7943B82A}" destId="{8ED1D9EB-C0E8-4BBF-8A1B-7C5C7BD993CA}" srcOrd="1" destOrd="0" parTransId="{307F6569-3152-4D53-B884-F45053CC18EB}" sibTransId="{B2B0DBB1-C6F1-484E-9868-A2953B841C2E}"/>
    <dgm:cxn modelId="{ADA86A1F-E10A-4EC6-AA2D-21D53A51DE89}" srcId="{B66A66BD-B6FC-485D-86D2-AA52AE448B75}" destId="{2AA9150E-2323-400C-BA4C-D69201F2DEF8}" srcOrd="1" destOrd="0" parTransId="{DF4C088C-AFBF-45DA-B1ED-256E99C34AA5}" sibTransId="{C0FB6E5F-87E0-4569-9454-163C9B66600B}"/>
    <dgm:cxn modelId="{D2ADF422-A272-43AD-B346-79615152B184}" type="presOf" srcId="{B66A66BD-B6FC-485D-86D2-AA52AE448B75}" destId="{9979CCD1-F634-48ED-B0D5-C20DD3E63B22}" srcOrd="0" destOrd="0" presId="urn:microsoft.com/office/officeart/2005/8/layout/chevron2"/>
    <dgm:cxn modelId="{56F7412A-9583-4F82-A41D-BC624207B7B9}" srcId="{F2FBF5FD-D8DF-4B65-B289-E52A7943B82A}" destId="{88F7880F-2C8F-4386-B510-C99BA9673522}" srcOrd="0" destOrd="0" parTransId="{58B4E10F-A472-49EE-B9CA-559B57C2509E}" sibTransId="{3D974EC5-3E54-4DE2-9378-C998C24D6BA8}"/>
    <dgm:cxn modelId="{86835832-3B5F-4C6C-A75F-C8B980B7E495}" srcId="{5CBA5AD8-6170-47F7-9516-651ECC3FF2B2}" destId="{F2FBF5FD-D8DF-4B65-B289-E52A7943B82A}" srcOrd="2" destOrd="0" parTransId="{F20020A6-B886-424F-A8EE-095B536CBD70}" sibTransId="{E91391A8-45D6-46AA-92A9-5B1042DDB042}"/>
    <dgm:cxn modelId="{90AA1835-3797-45E2-9E3A-6827E6F5EF5B}" type="presOf" srcId="{8A4EBC9F-CAAA-47D5-9318-1EB940FB7023}" destId="{C9FE3FFB-A4BF-497F-B91C-2AC806AAF713}" srcOrd="0" destOrd="0" presId="urn:microsoft.com/office/officeart/2005/8/layout/chevron2"/>
    <dgm:cxn modelId="{9ECAC538-94C7-4B91-87D9-ADBEC4EABECA}" srcId="{B66A66BD-B6FC-485D-86D2-AA52AE448B75}" destId="{FEB07720-71AB-4EBA-A6D8-2988E2109470}" srcOrd="0" destOrd="0" parTransId="{37322634-EE0C-4DCF-B104-A504E8F7AF11}" sibTransId="{558450B5-F13A-412C-A7C0-D88CAECC06F8}"/>
    <dgm:cxn modelId="{099EF438-2BA5-4ED1-9184-1E2F8EF7A1C6}" type="presOf" srcId="{F2FBF5FD-D8DF-4B65-B289-E52A7943B82A}" destId="{1E28AFDC-6544-4339-A9A4-A1552A5EF468}" srcOrd="0" destOrd="0" presId="urn:microsoft.com/office/officeart/2005/8/layout/chevron2"/>
    <dgm:cxn modelId="{62EE2C69-CA1D-4E0D-8ECA-9C57EDE43076}" srcId="{8A4EBC9F-CAAA-47D5-9318-1EB940FB7023}" destId="{7069D6B6-7EFA-4EA4-AAB6-8DA69A2B9C33}" srcOrd="1" destOrd="0" parTransId="{361AD006-5737-4D9E-B42A-A2244313E0DA}" sibTransId="{2C34F196-1A90-4AD6-ACB0-03835E5D70D1}"/>
    <dgm:cxn modelId="{F9477F4C-9B91-45BE-B29D-F78E7122FBE8}" srcId="{5CBA5AD8-6170-47F7-9516-651ECC3FF2B2}" destId="{8A4EBC9F-CAAA-47D5-9318-1EB940FB7023}" srcOrd="1" destOrd="0" parTransId="{C79C0E23-E290-4F8B-B9FD-1F5185B6CB85}" sibTransId="{5D815D90-E829-44D2-B434-3E38511F0C62}"/>
    <dgm:cxn modelId="{E92DF14C-224D-4522-A7DC-C966DE1AF478}" type="presOf" srcId="{FEB07720-71AB-4EBA-A6D8-2988E2109470}" destId="{7D196819-F1DA-4417-82E1-FB264093D705}" srcOrd="0" destOrd="0" presId="urn:microsoft.com/office/officeart/2005/8/layout/chevron2"/>
    <dgm:cxn modelId="{6F011570-F351-4A86-A8FA-2BDA29A4C7AB}" type="presOf" srcId="{2AA9150E-2323-400C-BA4C-D69201F2DEF8}" destId="{7D196819-F1DA-4417-82E1-FB264093D705}" srcOrd="0" destOrd="1" presId="urn:microsoft.com/office/officeart/2005/8/layout/chevron2"/>
    <dgm:cxn modelId="{3CC2E889-9D27-4C4F-B8F8-623EA0417495}" type="presOf" srcId="{88F7880F-2C8F-4386-B510-C99BA9673522}" destId="{E8A9961D-83F0-4D1F-80A1-954CCD012656}" srcOrd="0" destOrd="0" presId="urn:microsoft.com/office/officeart/2005/8/layout/chevron2"/>
    <dgm:cxn modelId="{8AC8808F-C8E5-4E56-AEA6-827297915F88}" type="presOf" srcId="{7069D6B6-7EFA-4EA4-AAB6-8DA69A2B9C33}" destId="{0E22B5AE-DC46-42B7-9249-FDE4BA342B6A}" srcOrd="0" destOrd="1" presId="urn:microsoft.com/office/officeart/2005/8/layout/chevron2"/>
    <dgm:cxn modelId="{63746DA4-3C8F-4C93-A8F3-B3C6A49A49CF}" type="presOf" srcId="{5CBA5AD8-6170-47F7-9516-651ECC3FF2B2}" destId="{BC34CBE1-3F6F-49F7-933C-26EFAC8DAFFB}" srcOrd="0" destOrd="0" presId="urn:microsoft.com/office/officeart/2005/8/layout/chevron2"/>
    <dgm:cxn modelId="{3CF932B5-4918-4F29-8F3E-0E3766F1B037}" srcId="{8A4EBC9F-CAAA-47D5-9318-1EB940FB7023}" destId="{4C012124-97F2-4EB0-9FB3-9B2D515482D6}" srcOrd="0" destOrd="0" parTransId="{7C90AC29-789D-4A5E-A24B-8E3D109F3072}" sibTransId="{372A97AA-6C09-460E-B148-E5EA8B48576B}"/>
    <dgm:cxn modelId="{E32264B8-0919-441E-9476-F2631D743D01}" type="presOf" srcId="{4C012124-97F2-4EB0-9FB3-9B2D515482D6}" destId="{0E22B5AE-DC46-42B7-9249-FDE4BA342B6A}" srcOrd="0" destOrd="0" presId="urn:microsoft.com/office/officeart/2005/8/layout/chevron2"/>
    <dgm:cxn modelId="{42F0F6F8-1472-4D52-BA61-A9EF7E2BD3CD}" type="presOf" srcId="{8ED1D9EB-C0E8-4BBF-8A1B-7C5C7BD993CA}" destId="{E8A9961D-83F0-4D1F-80A1-954CCD012656}" srcOrd="0" destOrd="1" presId="urn:microsoft.com/office/officeart/2005/8/layout/chevron2"/>
    <dgm:cxn modelId="{354EC4A6-D071-4454-AB10-FBECDBED6A3B}" type="presParOf" srcId="{BC34CBE1-3F6F-49F7-933C-26EFAC8DAFFB}" destId="{B90C8792-742F-4B22-BCAE-535EF4F6D279}" srcOrd="0" destOrd="0" presId="urn:microsoft.com/office/officeart/2005/8/layout/chevron2"/>
    <dgm:cxn modelId="{69DBFFFC-7EAE-48EE-A93E-CFB27A75CB0B}" type="presParOf" srcId="{B90C8792-742F-4B22-BCAE-535EF4F6D279}" destId="{9979CCD1-F634-48ED-B0D5-C20DD3E63B22}" srcOrd="0" destOrd="0" presId="urn:microsoft.com/office/officeart/2005/8/layout/chevron2"/>
    <dgm:cxn modelId="{A220B8A7-64A3-498F-ADDC-F86CA5CCB977}" type="presParOf" srcId="{B90C8792-742F-4B22-BCAE-535EF4F6D279}" destId="{7D196819-F1DA-4417-82E1-FB264093D705}" srcOrd="1" destOrd="0" presId="urn:microsoft.com/office/officeart/2005/8/layout/chevron2"/>
    <dgm:cxn modelId="{DFB70879-4675-4D68-9FD4-C13812A1A9AD}" type="presParOf" srcId="{BC34CBE1-3F6F-49F7-933C-26EFAC8DAFFB}" destId="{767E74D2-9CA1-4063-898E-2DEE5EB98322}" srcOrd="1" destOrd="0" presId="urn:microsoft.com/office/officeart/2005/8/layout/chevron2"/>
    <dgm:cxn modelId="{B00E070B-7B25-48BC-93CE-C2A9E1331121}" type="presParOf" srcId="{BC34CBE1-3F6F-49F7-933C-26EFAC8DAFFB}" destId="{51A44C1F-72F1-4775-8F73-E2C22AD0C9E3}" srcOrd="2" destOrd="0" presId="urn:microsoft.com/office/officeart/2005/8/layout/chevron2"/>
    <dgm:cxn modelId="{0EC3588C-5AD4-4220-80EF-23FAC16B270C}" type="presParOf" srcId="{51A44C1F-72F1-4775-8F73-E2C22AD0C9E3}" destId="{C9FE3FFB-A4BF-497F-B91C-2AC806AAF713}" srcOrd="0" destOrd="0" presId="urn:microsoft.com/office/officeart/2005/8/layout/chevron2"/>
    <dgm:cxn modelId="{17E21643-2BA3-42AB-9C55-E4E4FE80FE6E}" type="presParOf" srcId="{51A44C1F-72F1-4775-8F73-E2C22AD0C9E3}" destId="{0E22B5AE-DC46-42B7-9249-FDE4BA342B6A}" srcOrd="1" destOrd="0" presId="urn:microsoft.com/office/officeart/2005/8/layout/chevron2"/>
    <dgm:cxn modelId="{EF692206-D2DE-4E65-A12E-E3C18AEA8512}" type="presParOf" srcId="{BC34CBE1-3F6F-49F7-933C-26EFAC8DAFFB}" destId="{B2918945-CF5F-4937-8146-555DFDF6D3F3}" srcOrd="3" destOrd="0" presId="urn:microsoft.com/office/officeart/2005/8/layout/chevron2"/>
    <dgm:cxn modelId="{99CCBB72-7FB2-46F7-89F0-75F16BA6BADD}" type="presParOf" srcId="{BC34CBE1-3F6F-49F7-933C-26EFAC8DAFFB}" destId="{FC3BE6BB-56FE-4835-9122-2B3FCDC71F07}" srcOrd="4" destOrd="0" presId="urn:microsoft.com/office/officeart/2005/8/layout/chevron2"/>
    <dgm:cxn modelId="{65B09FF5-A375-435E-82C9-A659FF069ED4}" type="presParOf" srcId="{FC3BE6BB-56FE-4835-9122-2B3FCDC71F07}" destId="{1E28AFDC-6544-4339-A9A4-A1552A5EF468}" srcOrd="0" destOrd="0" presId="urn:microsoft.com/office/officeart/2005/8/layout/chevron2"/>
    <dgm:cxn modelId="{0CAC118C-EC96-46DA-953F-ECE3FBB5459F}" type="presParOf" srcId="{FC3BE6BB-56FE-4835-9122-2B3FCDC71F07}" destId="{E8A9961D-83F0-4D1F-80A1-954CCD01265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79CCD1-F634-48ED-B0D5-C20DD3E63B22}">
      <dsp:nvSpPr>
        <dsp:cNvPr id="0" name=""/>
        <dsp:cNvSpPr/>
      </dsp:nvSpPr>
      <dsp:spPr>
        <a:xfrm rot="5400000">
          <a:off x="-212033" y="213236"/>
          <a:ext cx="1413556" cy="989489"/>
        </a:xfrm>
        <a:prstGeom prst="chevron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700" kern="1200" dirty="0"/>
            <a:t>März</a:t>
          </a:r>
        </a:p>
      </dsp:txBody>
      <dsp:txXfrm rot="-5400000">
        <a:off x="1" y="495948"/>
        <a:ext cx="989489" cy="424067"/>
      </dsp:txXfrm>
    </dsp:sp>
    <dsp:sp modelId="{7D196819-F1DA-4417-82E1-FB264093D705}">
      <dsp:nvSpPr>
        <dsp:cNvPr id="0" name=""/>
        <dsp:cNvSpPr/>
      </dsp:nvSpPr>
      <dsp:spPr>
        <a:xfrm rot="5400000">
          <a:off x="2626138" y="-1635445"/>
          <a:ext cx="918812" cy="41921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/>
            <a:t>Infoanlass </a:t>
          </a:r>
        </a:p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/>
            <a:t>Infobrief an Vereine</a:t>
          </a:r>
        </a:p>
      </dsp:txBody>
      <dsp:txXfrm rot="-5400000">
        <a:off x="989490" y="46056"/>
        <a:ext cx="4147257" cy="829106"/>
      </dsp:txXfrm>
    </dsp:sp>
    <dsp:sp modelId="{C9FE3FFB-A4BF-497F-B91C-2AC806AAF713}">
      <dsp:nvSpPr>
        <dsp:cNvPr id="0" name=""/>
        <dsp:cNvSpPr/>
      </dsp:nvSpPr>
      <dsp:spPr>
        <a:xfrm rot="5400000">
          <a:off x="-212033" y="1430098"/>
          <a:ext cx="1413556" cy="989489"/>
        </a:xfrm>
        <a:prstGeom prst="chevron">
          <a:avLst/>
        </a:prstGeom>
        <a:solidFill>
          <a:schemeClr val="accent2">
            <a:shade val="80000"/>
            <a:hueOff val="-240708"/>
            <a:satOff val="5083"/>
            <a:lumOff val="13541"/>
            <a:alphaOff val="0"/>
          </a:schemeClr>
        </a:solidFill>
        <a:ln w="12700" cap="flat" cmpd="sng" algn="ctr">
          <a:solidFill>
            <a:schemeClr val="accent2">
              <a:shade val="80000"/>
              <a:hueOff val="-240708"/>
              <a:satOff val="5083"/>
              <a:lumOff val="135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700" kern="1200" dirty="0"/>
            <a:t>April</a:t>
          </a:r>
        </a:p>
      </dsp:txBody>
      <dsp:txXfrm rot="-5400000">
        <a:off x="1" y="1712810"/>
        <a:ext cx="989489" cy="424067"/>
      </dsp:txXfrm>
    </dsp:sp>
    <dsp:sp modelId="{0E22B5AE-DC46-42B7-9249-FDE4BA342B6A}">
      <dsp:nvSpPr>
        <dsp:cNvPr id="0" name=""/>
        <dsp:cNvSpPr/>
      </dsp:nvSpPr>
      <dsp:spPr>
        <a:xfrm rot="5400000">
          <a:off x="2626138" y="-398489"/>
          <a:ext cx="918812" cy="41921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-240708"/>
              <a:satOff val="5083"/>
              <a:lumOff val="135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Vereine rekrutieren</a:t>
          </a:r>
        </a:p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Formular einsenden</a:t>
          </a:r>
        </a:p>
      </dsp:txBody>
      <dsp:txXfrm rot="-5400000">
        <a:off x="989490" y="1283012"/>
        <a:ext cx="4147257" cy="829106"/>
      </dsp:txXfrm>
    </dsp:sp>
    <dsp:sp modelId="{1E28AFDC-6544-4339-A9A4-A1552A5EF468}">
      <dsp:nvSpPr>
        <dsp:cNvPr id="0" name=""/>
        <dsp:cNvSpPr/>
      </dsp:nvSpPr>
      <dsp:spPr>
        <a:xfrm rot="5400000">
          <a:off x="-212033" y="2646960"/>
          <a:ext cx="1413556" cy="989489"/>
        </a:xfrm>
        <a:prstGeom prst="chevron">
          <a:avLst/>
        </a:prstGeom>
        <a:solidFill>
          <a:schemeClr val="accent2">
            <a:shade val="80000"/>
            <a:hueOff val="-481415"/>
            <a:satOff val="10166"/>
            <a:lumOff val="27081"/>
            <a:alphaOff val="0"/>
          </a:schemeClr>
        </a:solidFill>
        <a:ln w="12700" cap="flat" cmpd="sng" algn="ctr">
          <a:solidFill>
            <a:schemeClr val="accent2">
              <a:shade val="80000"/>
              <a:hueOff val="-481415"/>
              <a:satOff val="10166"/>
              <a:lumOff val="270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700" kern="1200" dirty="0"/>
            <a:t>Mai</a:t>
          </a:r>
        </a:p>
      </dsp:txBody>
      <dsp:txXfrm rot="-5400000">
        <a:off x="1" y="2929672"/>
        <a:ext cx="989489" cy="424067"/>
      </dsp:txXfrm>
    </dsp:sp>
    <dsp:sp modelId="{E8A9961D-83F0-4D1F-80A1-954CCD012656}">
      <dsp:nvSpPr>
        <dsp:cNvPr id="0" name=""/>
        <dsp:cNvSpPr/>
      </dsp:nvSpPr>
      <dsp:spPr>
        <a:xfrm rot="5400000">
          <a:off x="2626138" y="798277"/>
          <a:ext cx="918812" cy="41921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-481415"/>
              <a:satOff val="10166"/>
              <a:lumOff val="270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Helfende einteilen</a:t>
          </a:r>
        </a:p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Aufgebot an Vereine</a:t>
          </a:r>
        </a:p>
      </dsp:txBody>
      <dsp:txXfrm rot="-5400000">
        <a:off x="989490" y="2479779"/>
        <a:ext cx="4147257" cy="829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2064646F-FF0F-4CEE-8B2A-130088B9C2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7716C46-EF25-4A93-820B-C2B5BAF6295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B8CEE49-BFAF-4EE3-B58F-26530F975A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7F7CB-8ABD-49BB-9BE9-72D9570ACF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246546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21908-50B4-4C37-B38C-CFBDD91FA86B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3264AAF-8B67-F508-50CF-7EBC379EE54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CH"/>
              <a:t>23.04.2023</a:t>
            </a:r>
          </a:p>
        </p:txBody>
      </p:sp>
      <p:sp>
        <p:nvSpPr>
          <p:cNvPr id="10" name="Kopfzeilenplatzhalter 9">
            <a:extLst>
              <a:ext uri="{FF2B5EF4-FFF2-40B4-BE49-F238E27FC236}">
                <a16:creationId xmlns:a16="http://schemas.microsoft.com/office/drawing/2014/main" id="{947D1C3A-C3BC-B979-6793-CA2D9EC00D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84337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5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25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25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25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25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1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26853248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10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3963543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2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2595818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3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3721612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4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650813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5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15252505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6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3603830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7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10148933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https://www.flickr.com/photos/kirchberg2022/albums/72177720300305538/page2/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8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3593049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9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1864935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636B54A1-30B2-8D5C-793E-4C84001437AF}"/>
              </a:ext>
            </a:extLst>
          </p:cNvPr>
          <p:cNvSpPr/>
          <p:nvPr userDrawn="1"/>
        </p:nvSpPr>
        <p:spPr>
          <a:xfrm>
            <a:off x="10724535" y="636468"/>
            <a:ext cx="629265" cy="71775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FDB115-CAFE-4E40-A6BC-7BD30A2D4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94915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A85697C-8741-48F7-889A-4CD3314F6E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18561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762116-B589-4AAD-9120-00F2E7281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A0A03-2C47-411C-BDF4-B939557C61FB}" type="datetime1">
              <a:rPr lang="de-DE" smtClean="0"/>
              <a:t>01.05.2023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F438177-2391-4C58-AE0F-DE3BFD05E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9C7B58-71A4-4EE6-9F20-A3EC86345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71559E93-7A4D-518F-D206-13005BF47A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700" y="-12939"/>
            <a:ext cx="2880000" cy="266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517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95229F-0459-49E5-AD1A-A5A06D498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B4311C6-FBD3-483B-866B-5AA7B8AE3C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6541CC4-FE31-45C6-A3EC-3B552B23AD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73E8B93-3FBC-4081-A3C9-3034C02C8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3BE57-8535-4B58-90EE-C98FE9AE7FA3}" type="datetime1">
              <a:rPr lang="de-DE" smtClean="0"/>
              <a:t>01.05.2023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FAC6DA-0146-4AD9-9532-7D1ED6B07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A616497-499A-4817-A015-8FD7A52CA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7405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E0B0F0-108B-40F1-A295-9C528E849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397D2D3-05C2-4D22-BA44-E3D537E999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8B55B9-A2D9-4544-99CA-DD11EA52F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F01D-7164-435E-A095-28049817D516}" type="datetime1">
              <a:rPr lang="de-DE" smtClean="0"/>
              <a:t>01.05.2023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BECF24-8676-46B5-9950-CD5136E5E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CBA3FC-B03C-44E1-A5F3-D4AD64C9B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655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F04D783-2F4E-4B5A-83AF-0C5392230E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1CCE502-E6BC-4F0D-9907-C8AC1C6D34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26268D-849F-4FEF-BE14-E5A749C39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AADDE-ED57-4561-93AF-96722B2927AD}" type="datetime1">
              <a:rPr lang="de-DE" smtClean="0"/>
              <a:t>01.05.2023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5A8D81-B78F-4C99-BD16-CF670A3E9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9F5055-32F7-48BE-862C-B06389B26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47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CC10E-1A1D-40DB-9D94-9BBF6E37C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5B9101-D38F-4086-BF84-B0C18E82C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21F5369-1F58-4C7B-9C26-BA65AEE80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9179C-C421-44E3-8376-3FDDA978EBF3}" type="datetime1">
              <a:rPr lang="de-DE" smtClean="0"/>
              <a:t>01.05.2023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59790C-9CFC-4FF1-AE36-CBBBD0005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46EE46-A9ED-4D1A-998C-81D05A06B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7962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72131E-DD47-4B56-B213-AC478EC55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8BAA0C0-6ADC-438D-8CEE-EA3A7EC174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36A290-8858-4802-859F-555F5073E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96A8-5D9D-470B-AB13-65C39EABA539}" type="datetime1">
              <a:rPr lang="de-DE" smtClean="0"/>
              <a:t>01.05.2023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203569-A54F-41CB-8D89-649AE542B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BBA960-7BC8-4277-9CA3-DB72513B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4875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63F78B-4010-4D93-BB13-F9EF8B64F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3067" y="787401"/>
            <a:ext cx="7128933" cy="1514212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F5CEB3-F172-4D44-8050-AC60AB7ED9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0"/>
            <a:ext cx="4636800" cy="6858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432A4F2-7DE5-47A2-A7C0-B62FFEE1B8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4000" y="2506662"/>
            <a:ext cx="5181600" cy="384968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033B0D4-3532-47AF-9BB9-9CDA83FF4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595E9-49AA-445C-9C34-3EBFE1BED67D}" type="datetime1">
              <a:rPr lang="de-DE" smtClean="0"/>
              <a:t>01.05.2023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43E582-C3AF-4EA9-80AF-7A3C3BC61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0D7E237-1049-4604-8711-AF90B8B63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BA2D5C82-6941-0908-B26C-5E0BB572F17F}"/>
              </a:ext>
            </a:extLst>
          </p:cNvPr>
          <p:cNvCxnSpPr/>
          <p:nvPr userDrawn="1"/>
        </p:nvCxnSpPr>
        <p:spPr>
          <a:xfrm>
            <a:off x="5063067" y="2192861"/>
            <a:ext cx="6968066" cy="0"/>
          </a:xfrm>
          <a:prstGeom prst="line">
            <a:avLst/>
          </a:prstGeom>
          <a:ln w="952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296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826DFB-A143-4B5E-BC31-A6BA968ED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BF29BAC-742F-4D65-B591-419901E20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7BDEE78-A847-4B76-93BC-BD500046B2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DA5899C-A05C-45C6-8CDC-53F29029C9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3904CBC-DFE4-44C2-B1B0-253347C035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7BA6534-E5C6-4A27-B1E9-8F73EB3FD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9660E-F1F9-4BA4-A67F-1678278DD0F4}" type="datetime1">
              <a:rPr lang="de-DE" smtClean="0"/>
              <a:t>01.05.2023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D1E34CB-E63A-4631-A3E9-010D687D4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824C3F4-13B7-48D0-9576-C033106C6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3179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-ho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390552-CFC0-431F-81BE-9B0B6CB40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335761" y="2948100"/>
            <a:ext cx="5490936" cy="1325563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9D339F-ABDD-4A5B-A9D9-AA8E948A8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EBDC-8D4D-4C3E-ACF8-08872B866CD7}" type="datetime1">
              <a:rPr lang="de-DE" smtClean="0"/>
              <a:t>01.05.2023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30A204-5A93-4023-82CF-E03D15A2D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3CF49C4-86AF-41B7-B13F-ADDC3A3B8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8513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03CFE-954F-4C84-B03C-8C2073D65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5DA56AC-F4E8-488C-85C1-3271DE27D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31C90-3077-4BE3-9733-7B45E5A3D3FE}" type="datetime1">
              <a:rPr lang="de-DE" smtClean="0"/>
              <a:t>01.05.2023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180D48B-4D9D-4EB5-880F-B5EE33B58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F94540A-79F7-466E-A5D0-11E91E912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0361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FF662B4-473D-4A87-9194-9BB2B7838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9EBFB-3EF3-48E1-8040-2F521A1E8F24}" type="datetime1">
              <a:rPr lang="de-DE" smtClean="0"/>
              <a:t>01.05.2023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CDBD673-CB0C-42A5-BC99-AF8A35FCB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522FEA8-CF16-47F5-A4D1-3F0D2B81C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3800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B47596-9F82-456B-AB42-5CB4901CD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7F8746-C3F4-45B9-BA46-CC7F44F04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8A9AAAE-408C-4F54-AFF2-3888A125E0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FD44A8B-9E31-4188-8573-3A0231452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0334-E98F-4F55-87F3-79C4E260CC5B}" type="datetime1">
              <a:rPr lang="de-DE" smtClean="0"/>
              <a:t>01.05.2023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CE550EF-AF2C-4131-9CA1-B99B3E095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A38A4F5-7544-438C-82F4-BA3487BE4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752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35771F4-2629-4A0E-A464-4608B4543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4495CE9-C069-463D-B24C-FE0F2BE6B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F3CABA-13D4-4050-A880-C62DC05E45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9393" y="63119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D0CECE"/>
                </a:solidFill>
              </a:defRPr>
            </a:lvl1pPr>
          </a:lstStyle>
          <a:p>
            <a:fld id="{94AB97B7-8AE7-4C25-9CE4-1D6A0AFD1D5F}" type="datetime1">
              <a:rPr lang="de-DE" smtClean="0"/>
              <a:t>01.05.2023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4E005A-A819-46DD-B436-90A0499305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79EDCC-8472-4FDF-A92F-75CE8FAC9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9BE76-11D8-4B28-8685-F89ED659000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82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00" indent="-2880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280800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2538" indent="-2880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617663" indent="-365125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DC53C9-8456-62EF-A198-757B95E2A5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95514"/>
            <a:ext cx="8786327" cy="2387600"/>
          </a:xfrm>
        </p:spPr>
        <p:txBody>
          <a:bodyPr>
            <a:normAutofit/>
          </a:bodyPr>
          <a:lstStyle/>
          <a:p>
            <a:pPr algn="l"/>
            <a:r>
              <a:rPr lang="de-CH" dirty="0"/>
              <a:t>Informationen für freiwillige Helferinnen und Helfer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2204451-EECE-15A2-30C5-09AB26D6A8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46863"/>
            <a:ext cx="9144000" cy="1655762"/>
          </a:xfrm>
        </p:spPr>
        <p:txBody>
          <a:bodyPr/>
          <a:lstStyle/>
          <a:p>
            <a:pPr algn="l"/>
            <a:r>
              <a:rPr lang="de-CH" dirty="0"/>
              <a:t>Nordwestschweizer Tambouren-Wettspiel 2023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C94C500-01E4-9879-3610-48D64B8AA694}"/>
              </a:ext>
            </a:extLst>
          </p:cNvPr>
          <p:cNvSpPr txBox="1"/>
          <p:nvPr/>
        </p:nvSpPr>
        <p:spPr>
          <a:xfrm>
            <a:off x="1" y="6553203"/>
            <a:ext cx="3907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Quelle aller Bilder: https://anmuht.ch/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92BEBB-3601-BCA2-3BA0-5F480AD9C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209C8-ACDC-4CD8-9CEE-380F5775D295}" type="datetime1">
              <a:rPr lang="de-DE" smtClean="0"/>
              <a:t>01.05.2023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5090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D0DE3D76-CDF5-4AA9-CB41-E32D216F8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88179CB5-D4B3-6CAC-A7C2-462905FB28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5116874"/>
              </p:ext>
            </p:extLst>
          </p:nvPr>
        </p:nvGraphicFramePr>
        <p:xfrm>
          <a:off x="838200" y="1825625"/>
          <a:ext cx="10515600" cy="2804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588336985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866801139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2192975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Datum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Dauer</a:t>
                      </a:r>
                      <a:br>
                        <a:rPr lang="de-CH" sz="1600" b="0"/>
                      </a:br>
                      <a:r>
                        <a:rPr lang="de-CH" sz="1600" b="0"/>
                        <a:t>[pro </a:t>
                      </a:r>
                      <a:r>
                        <a:rPr lang="de-CH" sz="1600" b="0" dirty="0"/>
                        <a:t>Tag]</a:t>
                      </a:r>
                      <a:endParaRPr lang="de-CH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Beschreibung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08561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25./26. Mai 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4 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Aufbau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4355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25./26. Mai 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5 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Dekoration, Einrichten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0858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27.–29. Mai 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4 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Gastro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5839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27.–29. Mai 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4 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Wettspiel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1704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27.–29. Mai 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4 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Verkehrsdienst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012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30. Mai 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3 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Abbau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8073893"/>
                  </a:ext>
                </a:extLst>
              </a:tr>
            </a:tbl>
          </a:graphicData>
        </a:graphic>
      </p:graphicFrame>
      <p:sp>
        <p:nvSpPr>
          <p:cNvPr id="18" name="Datumsplatzhalter 17">
            <a:extLst>
              <a:ext uri="{FF2B5EF4-FFF2-40B4-BE49-F238E27FC236}">
                <a16:creationId xmlns:a16="http://schemas.microsoft.com/office/drawing/2014/main" id="{5E773C1A-7F0E-C32B-57D3-23AC0E9D8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987F-98AD-4901-B6C2-EB31A34C2B4E}" type="datetime1">
              <a:rPr lang="de-DE" smtClean="0"/>
              <a:pPr/>
              <a:t>01.05.2023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5442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ED8F2F-4E28-FF7B-FCAB-56D76B939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Aufbau</a:t>
            </a:r>
            <a:endParaRPr lang="de-CH" dirty="0"/>
          </a:p>
        </p:txBody>
      </p:sp>
      <p:pic>
        <p:nvPicPr>
          <p:cNvPr id="5" name="Inhaltsplatzhalter 6" descr="Ein Bild, das gelb, geparkt, alt enthält.&#10;&#10;Automatisch generierte Beschreibung">
            <a:hlinkHover r:id="" action="ppaction://noaction">
              <a:snd r:embed="rId3" name="drumroll.wav"/>
            </a:hlinkHover>
            <a:extLst>
              <a:ext uri="{FF2B5EF4-FFF2-40B4-BE49-F238E27FC236}">
                <a16:creationId xmlns:a16="http://schemas.microsoft.com/office/drawing/2014/main" id="{0722A6BA-6343-E200-C3B7-451CC825708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99" y="0"/>
            <a:ext cx="4632290" cy="6858000"/>
          </a:xfr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5DA90E3-76EF-4B77-7DAF-1FE3E4A954C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Zelt aufbauen</a:t>
            </a:r>
          </a:p>
          <a:p>
            <a:r>
              <a:rPr lang="de-CH" dirty="0"/>
              <a:t>Festbänke aufstellen</a:t>
            </a:r>
          </a:p>
          <a:p>
            <a:r>
              <a:rPr lang="de-CH" dirty="0"/>
              <a:t>Wegweiser aufstellen</a:t>
            </a:r>
          </a:p>
          <a:p>
            <a:r>
              <a:rPr lang="de-CH" dirty="0"/>
              <a:t>Saal dekorieren</a:t>
            </a:r>
          </a:p>
          <a:p>
            <a:r>
              <a:rPr lang="de-CH" dirty="0"/>
              <a:t>Essensstände einrichten</a:t>
            </a:r>
          </a:p>
          <a:p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665F738-875A-C532-168A-92A77B5DA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531A9-C4EF-45F7-9809-FC14DC0E2BC5}" type="datetime1">
              <a:rPr lang="de-DE" smtClean="0"/>
              <a:pPr/>
              <a:t>01.05.2023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0785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696B16-6396-2F83-906D-13B4E7CC5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Verkehrsdienst</a:t>
            </a:r>
          </a:p>
        </p:txBody>
      </p:sp>
      <p:pic>
        <p:nvPicPr>
          <p:cNvPr id="5" name="Inhaltsplatzhalter 5" descr="Ein Bild, das Text, draußen, Straße enthält.&#10;&#10;Automatisch generierte Beschreibung">
            <a:extLst>
              <a:ext uri="{FF2B5EF4-FFF2-40B4-BE49-F238E27FC236}">
                <a16:creationId xmlns:a16="http://schemas.microsoft.com/office/drawing/2014/main" id="{A3F1368E-1C27-84C3-CEB4-AB365916BA0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0" y="5953"/>
            <a:ext cx="4637088" cy="6846094"/>
          </a:xfr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885FC06-FEFE-A239-22F3-CDA83652822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Aufstellen Verkehrsschilder</a:t>
            </a:r>
          </a:p>
          <a:p>
            <a:r>
              <a:rPr lang="de-DE" dirty="0"/>
              <a:t>Einweisen in Parkfelder</a:t>
            </a:r>
          </a:p>
          <a:p>
            <a:r>
              <a:rPr lang="de-DE" dirty="0"/>
              <a:t>Verkehrsleitung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9C59600-8C15-A8D7-5CD8-B271A8F11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CBFC7-B02B-4AD9-943A-C90A2BB785D3}" type="datetime1">
              <a:rPr lang="de-DE" smtClean="0"/>
              <a:pPr/>
              <a:t>01.05.2023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901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696B16-6396-2F83-906D-13B4E7CC5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Gastro</a:t>
            </a:r>
          </a:p>
        </p:txBody>
      </p:sp>
      <p:sp>
        <p:nvSpPr>
          <p:cNvPr id="23" name="Inhaltsplatzhalter 22">
            <a:extLst>
              <a:ext uri="{FF2B5EF4-FFF2-40B4-BE49-F238E27FC236}">
                <a16:creationId xmlns:a16="http://schemas.microsoft.com/office/drawing/2014/main" id="{D31A76DD-2483-D42D-09AD-E393532181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885FC06-FEFE-A239-22F3-CDA83652822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Küchenhilfe</a:t>
            </a:r>
          </a:p>
          <a:p>
            <a:r>
              <a:rPr lang="de-DE" dirty="0"/>
              <a:t>Grill-Stand</a:t>
            </a:r>
          </a:p>
          <a:p>
            <a:r>
              <a:rPr lang="de-DE" dirty="0"/>
              <a:t>Servieren</a:t>
            </a:r>
          </a:p>
          <a:p>
            <a:r>
              <a:rPr lang="de-DE" dirty="0"/>
              <a:t>Ausschank</a:t>
            </a:r>
          </a:p>
          <a:p>
            <a:r>
              <a:rPr lang="de-DE" dirty="0"/>
              <a:t>Abräumen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76CB4D5-C063-2BCD-977F-D0C835FE1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8EA51-77D8-4798-9FB5-C603590A68B1}" type="datetime1">
              <a:rPr lang="de-DE" smtClean="0"/>
              <a:pPr/>
              <a:t>01.05.2023</a:t>
            </a:fld>
            <a:endParaRPr lang="de-DE"/>
          </a:p>
        </p:txBody>
      </p:sp>
      <p:pic>
        <p:nvPicPr>
          <p:cNvPr id="7" name="Inhaltsplatzhalter 11" descr="Ein Bild, das Person, Personen enthält.&#10;&#10;Automatisch generierte Beschreibung">
            <a:extLst>
              <a:ext uri="{FF2B5EF4-FFF2-40B4-BE49-F238E27FC236}">
                <a16:creationId xmlns:a16="http://schemas.microsoft.com/office/drawing/2014/main" id="{D074A1E9-CA99-BCE2-2B0D-AE1DF2B1DD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20" y="10"/>
            <a:ext cx="4635571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852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696B16-6396-2F83-906D-13B4E7CC5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Abbau</a:t>
            </a:r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BF99B085-05A5-B1DA-F478-4143BBD52D5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885FC06-FEFE-A239-22F3-CDA83652822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Abfall sammeln</a:t>
            </a:r>
          </a:p>
          <a:p>
            <a:r>
              <a:rPr lang="de-DE" dirty="0"/>
              <a:t>Abfall entsorgen</a:t>
            </a:r>
          </a:p>
          <a:p>
            <a:r>
              <a:rPr lang="de-DE" dirty="0"/>
              <a:t>Festbänke abbauen</a:t>
            </a:r>
          </a:p>
          <a:p>
            <a:r>
              <a:rPr lang="de-DE" dirty="0"/>
              <a:t>Festzelt abbauen</a:t>
            </a:r>
          </a:p>
          <a:p>
            <a:endParaRPr lang="de-CH" dirty="0"/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7D85C9BC-88B0-45F7-FAB7-D93543C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A8B0-35CE-4FB8-AE30-E0D86AC6EAFA}" type="datetime1">
              <a:rPr lang="de-DE" smtClean="0"/>
              <a:pPr/>
              <a:t>01.05.2023</a:t>
            </a:fld>
            <a:endParaRPr lang="de-DE"/>
          </a:p>
        </p:txBody>
      </p:sp>
      <p:pic>
        <p:nvPicPr>
          <p:cNvPr id="5" name="Inhaltsplatzhalter 5" descr="Ein Bild, das Text, Gras, Baum, draußen enthält.&#10;&#10;Automatisch generierte Beschreibung">
            <a:extLst>
              <a:ext uri="{FF2B5EF4-FFF2-40B4-BE49-F238E27FC236}">
                <a16:creationId xmlns:a16="http://schemas.microsoft.com/office/drawing/2014/main" id="{6E6800BF-21B3-CBE9-555F-A249D8D81B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" t="-619" r="54907" b="268"/>
          <a:stretch/>
        </p:blipFill>
        <p:spPr>
          <a:xfrm>
            <a:off x="0" y="-30399"/>
            <a:ext cx="4636800" cy="6881853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35587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957199F-A776-A189-F31D-48DAF2B02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Täfelikinder</a:t>
            </a:r>
            <a:endParaRPr lang="de-CH" dirty="0"/>
          </a:p>
        </p:txBody>
      </p:sp>
      <p:pic>
        <p:nvPicPr>
          <p:cNvPr id="10" name="Inhaltsplatzhalter 9" descr="Ein Bild, das Himmel, draußen, Person, Personen enthält.&#10;&#10;Automatisch generierte Beschreibung">
            <a:extLst>
              <a:ext uri="{FF2B5EF4-FFF2-40B4-BE49-F238E27FC236}">
                <a16:creationId xmlns:a16="http://schemas.microsoft.com/office/drawing/2014/main" id="{49082EE6-8C1E-CC39-39B3-19DC52B63DB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9" y="0"/>
            <a:ext cx="4580929" cy="6858000"/>
          </a:xfrm>
        </p:spPr>
      </p:pic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35BB0DBF-4D02-4886-9872-26B808B2C73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Einsatz am Festumzug</a:t>
            </a:r>
          </a:p>
          <a:p>
            <a:r>
              <a:rPr lang="de-CH" dirty="0"/>
              <a:t>Tragen eines «</a:t>
            </a:r>
            <a:r>
              <a:rPr lang="de-CH" dirty="0" err="1"/>
              <a:t>Täfeli</a:t>
            </a:r>
            <a:r>
              <a:rPr lang="de-CH" dirty="0"/>
              <a:t>»</a:t>
            </a:r>
          </a:p>
          <a:p>
            <a:r>
              <a:rPr lang="de-CH" dirty="0"/>
              <a:t>Laufen vor den Vereinen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84A5F96-2B87-8CB6-A652-BA88C03E3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E0D1-E1D3-41A8-8CDA-2FD87F3B071A}" type="datetime1">
              <a:rPr lang="de-DE" smtClean="0"/>
              <a:pPr/>
              <a:t>01.05.2023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4144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723FE0-EC09-1B07-F5CE-6B4130A7C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Benefits für Helfende</a:t>
            </a:r>
          </a:p>
        </p:txBody>
      </p:sp>
      <p:pic>
        <p:nvPicPr>
          <p:cNvPr id="6" name="Inhaltsplatzhalter 5" descr="Ein Bild, das Person, draußen, Mann enthält.&#10;&#10;Automatisch generierte Beschreibung">
            <a:extLst>
              <a:ext uri="{FF2B5EF4-FFF2-40B4-BE49-F238E27FC236}">
                <a16:creationId xmlns:a16="http://schemas.microsoft.com/office/drawing/2014/main" id="{13B0C74C-4CA9-705C-581D-E11F8448101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6" y="0"/>
            <a:ext cx="4632235" cy="6858000"/>
          </a:xfr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7525DF8-1F99-72EE-F6A0-CD456C53597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ein exklusives Helfenden-T-Shirt</a:t>
            </a:r>
          </a:p>
          <a:p>
            <a:r>
              <a:rPr lang="de-DE" dirty="0"/>
              <a:t>ein kleines Überraschungsgeschenk</a:t>
            </a:r>
          </a:p>
          <a:p>
            <a:r>
              <a:rPr lang="de-DE" dirty="0"/>
              <a:t>kostenlose Verpflegung während des Einsatzes </a:t>
            </a:r>
          </a:p>
          <a:p>
            <a:r>
              <a:rPr lang="de-DE" dirty="0"/>
              <a:t>eine Entschädigung von </a:t>
            </a:r>
            <a:br>
              <a:rPr lang="de-DE" dirty="0"/>
            </a:br>
            <a:r>
              <a:rPr lang="de-DE" dirty="0"/>
              <a:t>CHF 5.– / Stunde für den Verein</a:t>
            </a:r>
          </a:p>
          <a:p>
            <a:r>
              <a:rPr lang="de-DE" dirty="0"/>
              <a:t>ein unvergessliches Erlebnis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7FCD26F-BF56-C249-D0E1-9E1C43F09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0564-9AF9-441C-96CD-72BBB8CFA6E4}" type="datetime1">
              <a:rPr lang="de-DE" smtClean="0"/>
              <a:pPr/>
              <a:t>01.05.2023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829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0E9CA9-2DEA-BFF6-A4DA-1A2E9FF0D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Ablauf der Anmeldung</a:t>
            </a:r>
          </a:p>
        </p:txBody>
      </p:sp>
      <p:pic>
        <p:nvPicPr>
          <p:cNvPr id="6" name="Inhaltsplatzhalter 5" descr="Ein Bild, das Boden, drinnen, Wand, Raum enthält.&#10;&#10;Automatisch generierte Beschreibung">
            <a:extLst>
              <a:ext uri="{FF2B5EF4-FFF2-40B4-BE49-F238E27FC236}">
                <a16:creationId xmlns:a16="http://schemas.microsoft.com/office/drawing/2014/main" id="{404B8E21-3FE6-54D6-9B8C-9466B292C8D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400" y="0"/>
            <a:ext cx="4590288" cy="6858000"/>
          </a:xfrm>
        </p:spPr>
      </p:pic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ED5C3F0C-3187-D417-EAAD-5BD4BFF97E44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43679042"/>
              </p:ext>
            </p:extLst>
          </p:nvPr>
        </p:nvGraphicFramePr>
        <p:xfrm>
          <a:off x="5094288" y="2506663"/>
          <a:ext cx="5181600" cy="3849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7F9BFEE-330F-B657-4694-B371FB24B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13C35-9DB1-430D-8A87-9F00598EAF7A}" type="datetime1">
              <a:rPr lang="de-DE" smtClean="0"/>
              <a:pPr/>
              <a:t>01.05.2023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680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0CC1D4-6B8C-730F-8F39-B76D3D081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Verteilung der Einsätze</a:t>
            </a:r>
          </a:p>
        </p:txBody>
      </p:sp>
      <p:pic>
        <p:nvPicPr>
          <p:cNvPr id="5" name="Inhaltsplatzhalter 4" descr="Ein Bild, das Person, drinnen enthält.&#10;&#10;Automatisch generierte Beschreibung">
            <a:extLst>
              <a:ext uri="{FF2B5EF4-FFF2-40B4-BE49-F238E27FC236}">
                <a16:creationId xmlns:a16="http://schemas.microsoft.com/office/drawing/2014/main" id="{8152EF54-4C89-14AE-078A-65FD7447771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636800" cy="6858000"/>
          </a:xfrm>
        </p:spPr>
      </p:pic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99174A7D-3B65-DC43-CBA6-7B1B7F568C20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7539136"/>
              </p:ext>
            </p:extLst>
          </p:nvPr>
        </p:nvGraphicFramePr>
        <p:xfrm>
          <a:off x="5094288" y="2506663"/>
          <a:ext cx="5181600" cy="3849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52CECCF-570C-30A0-0709-2DBB5BA43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61AEA-D103-433B-9BA8-7D1A731BB479}" type="datetime1">
              <a:rPr lang="de-DE" smtClean="0"/>
              <a:pPr/>
              <a:t>01.05.2023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81516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</Words>
  <Application>Microsoft Office PowerPoint</Application>
  <PresentationFormat>Breitbild</PresentationFormat>
  <Paragraphs>98</Paragraphs>
  <Slides>10</Slides>
  <Notes>10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  <vt:variant>
        <vt:lpstr>Zielgruppenorientierte Präsentationen</vt:lpstr>
      </vt:variant>
      <vt:variant>
        <vt:i4>1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Office</vt:lpstr>
      <vt:lpstr>Informationen für freiwillige Helferinnen und Helfer</vt:lpstr>
      <vt:lpstr>Aufbau</vt:lpstr>
      <vt:lpstr>Verkehrsdienst</vt:lpstr>
      <vt:lpstr>Gastro</vt:lpstr>
      <vt:lpstr>Abbau</vt:lpstr>
      <vt:lpstr>Täfelikinder</vt:lpstr>
      <vt:lpstr>Benefits für Helfende</vt:lpstr>
      <vt:lpstr>Ablauf der Anmeldung</vt:lpstr>
      <vt:lpstr>Verteilung der Einsätze</vt:lpstr>
      <vt:lpstr>PowerPoint-Präsentation</vt:lpstr>
      <vt:lpstr>Verband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Informationen Helfende</dc:title>
  <dc:creator>KV Schweiz</dc:creator>
  <dcterms:created xsi:type="dcterms:W3CDTF">2018-08-07T08:39:51Z</dcterms:created>
  <dcterms:modified xsi:type="dcterms:W3CDTF">2023-05-01T10:07:44Z</dcterms:modified>
</cp:coreProperties>
</file>